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actually happens when someone opens a partita IVA under the flat-rate regime: which form to fill in, how to file it, and what it really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form AA9/12: it's how an individual tells the Agenzia delle Entrate about the opening,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limits that define entry into the flat-rate regime. Going over any of them, even slightly, means leaving the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requirement to have already worked to enter the flat-rate regime: it's a good-faith declaration of expected eligibility, checked afterward against what actually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 is filled in and filed within 30 days of starting the activity: by certified email with 'Dichiarazione di inizio attività' as the subject line, by registered post with an ID document attached, or through the Agenzia delle Entrate's software from an online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agency's software is used from an online account, on your own or through an authorized intermediary.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running a business or craft activity uses the Comunicazione Unica, not AA9/12 alone, and that's why they end up registered with the Business Register and the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Chamber of Commerce's annual fee is owed only by those who register with the Business Register and the REA: a freelance professional filing only the AA9/12 doesn't pay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when estimating opening costs: generalizing a fee that only applies to part of the people who open a partita 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a partita IVA for a professional activity generally brings welfare-related obligations too: they need checking against your own situation, and aren't covered here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the annual fee applies to those who register with the Business Register and the REA for a business or craft activity, not to a freelance professional with only form AA9/12. Follow-up question: how many days after starting an activity does form AA9/12 need to be filed? Answer: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Opening a Partita IVA Under the Flat-Rate Regime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steps, from the form to the fees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2795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 opens a partita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IVA for a professional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need before starting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REGIME'S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revenue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Prorated for anyone not working a full year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equipment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Calculated before depreciation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gross, the collaborator-spending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Spending on casual work, employees and collaborators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special threshold for 2025 and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Previous-year employment income above which the exclusion kicks in (ordinary threshold: €30,000)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activities can join the flat-rate regime immediately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just takes a declaration, in the VAT filing submitted at start-up, stating an expectation of meeting the requirements —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need to wait a year to prove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 and its channels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FORM GETS FILED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it 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 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registered post or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Within 30 days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starting the activity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FILING CHANNELS FOR THE FORM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Certified email (PEC)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filing with a set subject 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line reads 'Dichiarazione di inizio attività'.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post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Postal filing to a tax office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copy of a valid ID document has to go with 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agency software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Filed from an online account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your own or through an authorized intermediary.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Comunicazione Unica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Freelance profession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 or craft activity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 required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Running a business means registering; a freelancer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a fee applies, and when it doesn't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fee for filing the form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Business Register filers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operators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craftspeople and farmers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VAT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Chamber of Commerce fee doesn't apply to everyone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only applies to people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register with the Business Register and the REA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for a business or craft activity.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OPENING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obligations to check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simply opening the partita IVA, case by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annual Chamber of Commerce fee?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Anyone who opens a partita 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those who register with the Business Register and the REA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those earning above €85,000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MORE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entry requirements and filing channels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recaplica.com/en/economics/how-to-open-partita-iva-flat-rate-regime/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Chamber of Commerce of Rome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Open a Partita IVA Under Italy's Flat-Rate Tax Regime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