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look at what actually happens when someone opens a partita IVA under the flat-rate regime: which form to fill in, how to file it, and what it really costs.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form AA9/12: it's how an individual tells the Agenzia delle Entrate about the opening, within 30 days of starting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limits that define entry into the flat-rate regime. Going over any of them, even slightly, means leaving the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There's no requirement to have already worked to enter the flat-rate regime: it's a good-faith declaration of expected eligibility, checked afterward against what actually happened.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form is filled in and filed within 30 days of starting the activity: by certified email with 'Dichiarazione di inizio attività' as the subject line, by registered post with an ID document attached, or through the Agenzia delle Entrate's software from an online account.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Anyone running a business or craft activity uses the Comunicazione Unica, not AA9/12 alone, and that's why they end up registered with the Business Register and the 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Chamber of Commerce's annual fee is owed only by those who register with the Business Register and the REA: a freelance professional filing only the AA9/12 doesn't pay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a partita IVA for a professional activity generally brings welfare-related obligations too: they need checking against your own situation, and aren't covered here in detail.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on the site also has the quiz, the flashcards and the myths worth busting.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Opening a Partita IVA Under the Flat-Rate Regime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real steps, from the form to the fees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THINGS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2795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form opens a partita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IVA for a professional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activity?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join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 AA9/12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Running a business instead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costs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FLAT-RATE REGIME'S LIMITS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year, the revenue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Prorated for anyone not working a full year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the equipment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Calculated before depreciation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gross, the collaborator-spending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Spending on casual work, employees and collaborators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7782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35,000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87782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the special threshold for 2025 and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Previous-year employment income above which the exclusion kicks in (ordinary threshold: €30,000)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FROM ZERO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activities can join the flat-rate regime immediately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just takes a declaration, in the VAT filing submitted at start-up, stating an expectation of meeting the requirements —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need to wait a year to prove it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FORM GETS FILED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Filling it 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AA9/12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 it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PEC, registered post or software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Within 30 days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starting the activity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PATHS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Freelance profession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AA9/12 only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 REGISTER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required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Business or craft activity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 REGISTER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 required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Running a business means registering; a freelancer doesn't.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AA9/12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Professional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fee for filing the form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ORDINARY SECTION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Business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 annual fee, Business Register filers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SPECIAL SECTION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 operators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 annual fee, craftspeople and farmers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OPENING 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welfare obligations to check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Beyond simply opening the partita IVA, case by case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MORE DETAIL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entry requirements and filing channels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recaplica.com/en/economics/how-to-open-partita-iva-flat-rate-regime/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Chamber of Commerce of Rome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Open a Partita IVA Under Italy's Flat-Rate Tax Regime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