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how to search for and compare cheap flights and hotel deals, without tying the guide to any one platform.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EU air travel rules require the fare to be shown together with taxes and mandatory charges from the start, but not the optional extras added later during booking.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Regulation (EC) 1008/2008, Article 23. In the 2017 Air Berlin case, the Court of Justice of the EU confirmed that the fare and mandatory charges must be shown separately from the first price display.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comparison site gives a first overview, useful for spotting convenient dates; checking the same flight on the airline's own site afterwards avoids surprises and lets you confirm baggage and seat costs right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Council of the European Union, press release, 13 July 2026: the €250-€600 compensation was already in force before the reform and hasn't been touched.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Until then, each airline's own baggage policy still applies: allowed sizes and weights vary a lot between carriers.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European Consumer Centre Italy (Euroconsumatori). Penalties on a cancellable rate not cancelled in time grow the closer the stay gets, up to 100% for a last-minute cancellation.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Follow-up question for the class: besides the price a comparison site shows, what else would you check before booking a flight?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real price of a flight includes the fare and mandatory charges from the start, searching with a method means comparing a comparison site against the airline's own, and the cheapest hotel rates almost always commit you to payment even if you cancel.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Cheap flights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to find the real price, not just the lowest 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a:t>
            </a:r>
            <a:endParaRPr lang="en-US" sz="1300" dirty="0"/>
          </a:p>
        </p:txBody>
      </p:sp>
      <p:sp>
        <p:nvSpPr>
          <p:cNvPr id="3" name="Shape 1"/>
          <p:cNvSpPr/>
          <p:nvPr/>
        </p:nvSpPr>
        <p:spPr>
          <a:xfrm>
            <a:off x="1100176" y="2106016"/>
            <a:ext cx="446648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 lowest price always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best deal?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real price of a flight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Searching and comparing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a flight falls through</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Hotel deals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FLIGHT MUST SHOW FROM THE START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Fare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plus mandatory taxes and charges</a:t>
            </a:r>
            <a:pPr indent="0" marL="0">
              <a:lnSpc>
                <a:spcPct val="120000"/>
              </a:lnSpc>
              <a:buNone/>
            </a:pPr>
            <a:r>
              <a:rPr lang="en-US" sz="1500" dirty="0">
                <a:solidFill>
                  <a:schemeClr val="tx2"/>
                </a:solidFill>
                <a:latin typeface="+mn-lt" pitchFamily="34" charset="0"/>
                <a:ea typeface="+mn-lt" pitchFamily="34" charset="-122"/>
                <a:cs typeface="+mn-lt" pitchFamily="34" charset="-120"/>
              </a:rPr>
              <a:t>: EU rules require them together, from the first price published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Opt-in</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optional extras</a:t>
            </a:r>
            <a:pPr indent="0" marL="0">
              <a:lnSpc>
                <a:spcPct val="120000"/>
              </a:lnSpc>
              <a:buNone/>
            </a:pPr>
            <a:r>
              <a:rPr lang="en-US" sz="1500" dirty="0">
                <a:solidFill>
                  <a:schemeClr val="tx2"/>
                </a:solidFill>
                <a:latin typeface="+mn-lt" pitchFamily="34" charset="0"/>
                <a:ea typeface="+mn-lt" pitchFamily="34" charset="-122"/>
                <a:cs typeface="+mn-lt" pitchFamily="34" charset="-120"/>
              </a:rPr>
              <a:t>: insurance, seat and extra baggage are only added through an explicit action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TO SEARCH FOR CHEAP FLIGHTS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Watch out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comparison sites often show only the base fare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Start with a comparison site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 overview of prices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Check the airline's own site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same flight, price compared</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Add up the real costs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baggage, seat, payment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IF THE FLIGHT IS CANCELLED OR DELAYED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euros in compensation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a delay or cancellation over three hours, a rule already in force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of delay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threshold that triggers the right to compensation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Free carry-on baggage isn't mandatory everywhere yet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Council of the European Union cleared a rule in 2026 that would require it, but it only takes effect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after official publication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HOTEL RATES, TWO RISKS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Cancellable rate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CANCELLATION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often free up to a set date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Non-refundable rate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lower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CANCELLATION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you pay regardless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lower price comes with a condition attached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a non-refundable hotel rate cost less than a cancellable 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 customer agrees upfront to pay regardless, even if they cancel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it covers fewer nights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it's reserved for last-minute bookings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recaplica.com/en/economics/how-to-find-cheap-flights/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Regulation (EC) 1008/2008 · Council of the European Union · Euroconsumatori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Cheap flights: how to compare real deals, not just the lowest price — Recap</dc:title>
  <dc:subject>PptxGenJS Presentation</dc:subject>
  <dc:creator>Recaplica</dc:creator>
  <cp:lastModifiedBy>Recaplica</cp:lastModifiedBy>
  <cp:revision>1</cp:revision>
  <dcterms:created xsi:type="dcterms:W3CDTF">2026-09-29T17:01:20Z</dcterms:created>
  <dcterms:modified xsi:type="dcterms:W3CDTF">2026-09-29T17:01:20Z</dcterms:modified>
</cp:coreProperties>
</file>