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number of days shifts from city to city: it comes down to how many attractions you want to see, how much travel time is involved, and the pace you can actually sustain.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shifts from city to city: the attractions to cover, the pace of the visit, and that city's own calendar constraints move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Rick Steves, a travel guide writer active since the 1980s on European itineraries, counts in nights rather than days: the first night is for arriving, the second for leaving, leaving a whole day free in between for actual sightseeing.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Paris, the one-to-seven-day itineraries list attractions in descending order of importance: one day gets you the first item on the list, seven days gets you to the bottom. Calendar constraints, like Versailles closing on Mondays, need checking before dates are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Pace decides how many attractions fit into one full day: the more stops you line up, the less room is left for a surprise or an unplanned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rest day every seven absorbs accumulated fatigue and surprises; calendar constraints, like fixed closing days at major sites, change how much a given day of the plan really delivers.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same sample of tourists, those traveling for cities stayed less than those traveling for nature: a measured effect, not just an impression.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two nights. Second question for the room: which calendar constraint did we see for Paris in this Recap? Answer: Versailles closing on Mondays.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the full method: nights calculation, ranking attractions, pace, rest, and calendar constraints, applicable to any 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days for a city?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method to decide, not a list of destinations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days do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need in this city?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nights calculation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Attractions to see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Pace and rest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Closures and crowds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UNIT OF MEASURE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one full sightseeing day, per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stop to avoid whenever possible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RANKED BY IMPORTANCE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Versailles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 on Mondays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must-sees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 priority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else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Slow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 for the neighborhoods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balance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Little room for surprises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 AND CONSTRAINTS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in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rest in the itinerary, per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Monday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weekly closure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Versailles, a constraint worth checking before leaving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days doesn't always mean better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sample of 5,283 tourists in the Norwegian fjords, those traveling for cities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stayed shorter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than those traveling for nature, a negative and statistically significant effect (PLOS ONE, 2021).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Rick Steves, how many nights does one full sightseeing day take?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 night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 nights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 nights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method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recaplica.com/en/economics/how-many-days-to-visit-a-city/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Rick Steves · PLOS ONE · Observatori del Turisme a Barcelona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Many Days Do You Need to Visit a City, a Method to Decide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