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Introduction: we're looking at how a hotel reservation works in general, without tying it to any particular platform.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European Consumer Centres confirm a reservation is valid without any upfront payment. The guest is still committed to paying the agreed price.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European Consumer Centre Netherlands. Many hotels still ask for card details as a guarantee, but that's a business practice, not a legal requirement.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Euroconsumatori (European Consumer Centre Italy), on the two forms of deposit recognised under Italian civil law.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European Consumer Centres Network (ECC-Net), on how the two rates work and why hotels often refuse partial refunds on non-refundable bookings.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ECC-Net. In practice, hotels often decline a partial refund for guests who chose the non-refundable rate, since they explicitly accepted that condition at the time of booking.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Definitions common in the hospitality industry; the tourist tax amount is decided by each local authority.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first option. Follow-up question for the class: which rate would you choose for a trip you're still unsure about, and why?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recap: payment without a mandatory deposit, cancellation governed by the chosen conditions, rates weighed against how much flexibility to keep, and extras worth checking item by item.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Hotel Reservation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actually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100176" y="2106016"/>
            <a:ext cx="26040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a deposit required to book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room?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you pay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you cancel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rate you choose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gets added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BOOKING ACTUALLY REQUIRES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deposit required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reservation is valid without any upfront payment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Full price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still owed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guest remains committed to paying the agreed rate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KINDS OF DEPOSIT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Forfeitable deposit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YOU CANCEL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 lose only the deposit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limited to the advance payment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Binding deposit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YOU CANCEL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 may owe the full stay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RISK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entire reservation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Which deposit you agreed to matters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RATES, TWO TRADE-OFFS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Flexible rate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higher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CANCELLATION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free within a window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Non-refundable rate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CANCELLATION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 still pay in full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lower price still limits how you can cancel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cheapest rate is not always the better deal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non-refundable rate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still locks in full payment if you cancel, even though the upfront price looks lower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THINGS WORTH CHECKING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Meal plan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Meals bundled with the room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Check exactly what's included before booking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Room upgrade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 to availability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perk that's offered, never guaranteed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Tourist tax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local government charge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amount depends on where you're staying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non-refundable rate usually cost less than a flexible one?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 guest agrees in advance to pay in full even if they cancel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covers fewer nights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it's only available far in advance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recaplica.com/en/economics/hotel-reservation/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Euroconsumatori · ECC Netherlands · ECC-Net · FTC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Hotel Reservation Explained: How Payment, Cancellation and Rates Work — Recap</dc:title>
  <dc:subject>PptxGenJS Presentation</dc:subject>
  <dc:creator>Recaplica</dc:creator>
  <cp:lastModifiedBy>Recaplica</cp:lastModifiedBy>
  <cp:revision>1</cp:revision>
  <dcterms:created xsi:type="dcterms:W3CDTF">2026-09-29T17:01:20Z</dcterms:created>
  <dcterms:modified xsi:type="dcterms:W3CDTF">2026-09-29T17:01:20Z</dcterms:modified>
</cp:coreProperties>
</file>