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gross domestic product, is the value of all final goods and services produced within a country's borders over a period, usually a year or a quarter. Today we will look at what it measures, how it is calculated, the difference between nominal and real, and what stays out of the 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grows is the output of final goods and services. When GDP rises the country is producing and earning more; when it falls for two consecutive quarters, that is a technical recession. Watch out for a common mix-up, GDP photographs one period's production, not wealth accumulated over time, which is a different quantity, national wealth.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is final. The bread sold at the supermarket enters GDP, the flour sold to the bakery doesn't, because its value is already inside the price of the bread, and counting it twice would inflate the total. Domestic because it counts what is produced within the country's borders, whoever produces it. Gross because it doesn't subtract the wear and tear of machinery and infrastructure used in production, that is depreciation.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German carmaker's plant in Italy counts in Italian GDP; the restaurant an Italian entrepreneur opens in Berlin counts in Germany's. Pay someone to clean your house and GDP records the transaction, clean it yourself and, as far as GDP is concerned, nothing happened. Unpaid housework and volunteering are real value, statistically invisible. The shadow economy is a different story, statistical offices estimate it and fold it into GDP.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expenditure approach, the most quoted way to compute GDP. Households spend on groceries, rent, restaurants, clothes; firms invest in machinery, plants, software; the state pays for schools, hospitals, public salaries; NX is exports minus imports. More household spending, more business investment, more public spending or more foreign demand, any of them makes the odometer climb.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to take one national example, produced goods and services worth about 2.2 trillion euros in 2024, 2,199.6 billion at market prices in the ISTAT national accounts; real growth that same year was 0.7%. One isolated dip can happen, but when it lasts at least two consecutive quarters it is called a technical recession.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Imagine production stays identical for a year while prices rise 5%. GDP measured at current prices, the nominal one, grows 5%, yet not a single extra good was made. That is why economists watch real GDP, scrubbed of price effects. Italy's +0.7% in 2024 is real growth, output that actually increased.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depends on which measure you use. Total GDP rewards big countries, and China's total GDP dwarfs Switzerland's; Swiss GDP per capita, however, is several times China's. Per capita is the total divided by population, and it exists precisely to compare countries of different sizes, while remaining an average, with all the limits averages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decisions hang on GDP. Governments calibrate budgets on it, central banks watch it when they move interest rates, markets react to every decimal point. One isolated dip can happen; when it lasts at least two consecutive quarters it is called a technical recession. Falling output means lower incomes, fewer hires and less tax revenue, and that is why GDP is watched so closely.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 is an average that says nothing about how wealth is distributed, which is why it is paired with other indicators, from GDP per capita to inequality indexes. More broadly, GDP says how much gets produced, not how people live. Health, the environment, free time and inequality don't enter the count, and that is why complementary indicators exist alongside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Housework never passes through the market, so GDP can't see it. The foreign-owned factory does count, because what matters is where production happens, not the producer's nationality. If there is time, a second question from the Recap quiz, what is the difference between nominal and real GDP? Real GDP is adjusted for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source at the bottom of the page. One thing to carry away, GDP measures production, not happiness, and it is the best odometer we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GDP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economy's odometer, taken apart piece by piece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2213305" y="2106016"/>
            <a:ext cx="12444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GDP grows, what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is growing?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GDP measures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it's calculated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Nominal, real, per capita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 watches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GDP measures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Final goods, inside the borders, in a period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LETTERS, THREE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Gross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Depreciation not subtracted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ignores the wear and tear of machinery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Domestic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Within the country's borders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production happens, not who owns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Product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Final goods and services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bread counts, the baker's flour doesn't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GOES INTO THE COUNT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 counts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FINAL GOOD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Bread at the supermarket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OWNS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German plant in Italy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It stays out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INTERMEDIATE GOOD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Flour sold to the bakery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OFF THE MARKET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Housework, volunteering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shadow economy, by contrast, is in the accounts.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it's calculated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kinds of spending, one formula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GDP FORMULA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 + I + G + NX</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households</a:t>
            </a:r>
            <a:pPr indent="0" marL="0">
              <a:lnSpc>
                <a:spcPct val="125000"/>
              </a:lnSpc>
              <a:buNone/>
            </a:pPr>
            <a:r>
              <a:rPr lang="en-US" sz="1750" dirty="0">
                <a:solidFill>
                  <a:srgbClr val="D8D6CF"/>
                </a:solidFill>
                <a:latin typeface="+mn-lt" pitchFamily="34" charset="0"/>
                <a:ea typeface="+mn-lt" pitchFamily="34" charset="-122"/>
                <a:cs typeface="+mn-lt" pitchFamily="34" charset="-120"/>
              </a:rPr>
              <a:t> spend (C), what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firms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invest (I), what government spends (G), plus exports minus imports (NX).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SENSE OF SCALE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2024 GDP, as one national example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real growth</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GDP in 2024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falling quarters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it's called a technical recession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Nominal, real, per capita</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Prices can fool the odometer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NOMINAL AGAINST REAL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Nominal GDP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 current prices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grows 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Real GDP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IT'S MEASURED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Adjusted for inflation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IF PRICES RISE 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stays flat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true growth, always look at real GDP.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33623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is richer, China or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Switzerland?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Why everyone watches it</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Budgets, interest rates, markets, recession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THE ODOMETER SLOWS DOWN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Falling output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lower incomes, fewer hires</a:t>
            </a:r>
            <a:endParaRPr lang="en-US" sz="1600" dirty="0"/>
          </a:p>
        </p:txBody>
      </p:sp>
      <p:sp>
        <p:nvSpPr>
          <p:cNvPr id="5" name="Text 3"/>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Who watches 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governments, central banks, markets</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falling quarter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it happens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quarters in a row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warning bell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Technical recession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nobody wants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GDP grows, not everyone is better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average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it says nothing about how wealth is distributed, it can grow while part of the country stands still.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these does NOT enter GDP?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Washing machines made in the country by a foreign firm</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hours you spend cooking and cleaning your own home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Consulting services sold by a local firm</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recaplica.com/en/economics/gdp/</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GDP: what it is, how it's calculated and what it really tells us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