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Regime forfettario is a flat-rate tax scheme for individuals running a business, craft or profession in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zero: a single substitute tax, 15% of taxable income, or 5% for the first five years of activity when conditions are met.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substitute tax is a single tax that replaces ordinary taxes, calculated on taxable income (Article 1, paragraphs 54-65, L. 190/2014).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the revenue limit, exclusions and the employment-income threshold also matter, with that threshold raised to €35,000 for 2025-2026.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Exclusions also cover people mainly trading property or new vehicles, or still effectively working for a recent former employer.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Taxable income comes from applying the profitability coefficient set for the taxpayer's business activity code to revenue; that income is taxed at 15%, or 5% for the first five years with the right conditions.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on the flat-rate scheme don't charge VAT on invoices, can't reclaim it on purchases, and are exempt from VAT filings, payments and the annual return.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35% contribution cut (Article 1, paragraph 111, L. 208/2015) applies to the flat-rate income already worked out for tax purposes, not to gross revenue.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common mistake: the flat-rate scheme still involves paying tax, just with a different calculation method and a lower rate than the ordinary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5%. Follow-up: why don't all new flat-rate taxpayers qualify for the 5% rate?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Regime forfettario: who can join, the €85,000 limit, the 15%/5% substitute tax, and how it differs from the ordinary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flat-rate tax scheme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OPEN 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52110" y="2474824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tax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flat-rate taxpayer actually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regime forfettario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tax is calculated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tax and INPS contributions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regime forfettario is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way to calculate tax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SCHEME IN THREE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revenue limit, threshold since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standard substitute tax on taxable income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reduced rate for the first five years, with conditions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Requirements and exclusions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TO STAYING ON THE FLAT-RATE SCHEME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under €85,000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 since 2023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exclusion applies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 regimes, property, business stakes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Employment income under threshold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€35,000 in 2025-2026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STILL EXCLUDED, EVEN BELOW THE THRESHOLD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Users of VAT regimes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Excluded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Can't join the flat-rate scheme while applying those special VAT regimes.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People with stakes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Excluded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partner in a partnership, or in control of a limited company with a similar activity.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Above the income limit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Excluded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Employment income above €35,000 in 2025-2026, a threshold raised from €30,000.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tax is calculated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single tax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Revenue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within the limit, since 2023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Variable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percentage per business activity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15/5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percent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substitute tax at 15% or 5%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tax and INPS contributions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changes, plus an INPS discount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FLAT-RATE OR ORDINARY REGIME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charged on invoices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periodic VAT filings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regime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charged and reclaimed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periodic VAT filings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Fewer filings, a different tax.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SOCIAL SECURITY UPSIDE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cut in INPS contributions for craftspeople and shopkeepers on the flat-rate scheme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but not automatic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must be applied for by those enrolled in the relevant INPS schemes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flat-rate scheme isn't a zero-tax regime.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carries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15% substitute tax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or 5% for the first five years, calculated on income worked out by applying the profitability coefficient.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rate applies for the first five years of activity, if the conditions are met?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recaplica.com/en/economics/flat-rate-tax-regime-italy/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L. 190/2014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 Forfettario: Italy's Flat-Rate Tax Scheme Explained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