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Regime forfettario is a flat-rate tax scheme for individuals running a business, craft or profession in Italy.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 zero: a single substitute tax, 15% of taxable income, or 5% for the first five years of activity when conditions are met.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substitute tax is a single tax that replaces ordinary taxes, calculated on taxable income (Article 1, paragraphs 54-65, L. 190/2014).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Beyond the revenue limit, exclusions and the employment-income threshold also matter, with that threshold raised to €35,000 for 2025-2026.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Taxable income comes from applying the profitability coefficient set for the taxpayer's business activity code to revenue; that income is taxed at 15%, or 5% for the first five years with the right conditions.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People on the flat-rate scheme don't charge VAT on invoices, can't reclaim it on purchases, and are exempt from VAT filings, payments and the annual return.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It's a common mistake: the flat-rate scheme still involves paying tax, just with a different calculation method and a lower rate than the ordinary regime.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5%. Follow-up: why don't all new flat-rate taxpayers qualify for the 5% rate?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Regime forfettario: who can join, the €85,000 limit, the 15%/5% substitute tax, and how it differs from the ordinary regime.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Regime Forfettario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Italy's flat-rate tax scheme works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BEFORE YOU OPEN A PARTITA IVA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52110" y="2474824"/>
            <a:ext cx="227152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much tax does 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flat-rate taxpayer actually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pay?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THIS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the regime forfettario is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can join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the tax is calculated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Ordinary tax and INPS contributions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SCHEME IN THREE NUMBERS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85,000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euros a year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revenue limit, threshold since 2023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percent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standard substitute tax on taxable income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percent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reduced rate for the first five years, with conditions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PATH TO STAYING ON THE FLAT-RATE SCHEME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Revenue under €85,000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threshold since 2023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 exclusion applies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special regimes, property, business stakes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Employment income under threshold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€35,000 in 2025-2026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STEP 1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Revenue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8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85,000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euros</a:t>
            </a:r>
            <a:endParaRPr lang="en-US" sz="385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revenue within the limit, since 2023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STEP 2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Coefficient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4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Variable</a:t>
            </a:r>
            <a:endParaRPr lang="en-US" sz="44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fixed percentage per business activity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STEP 3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Tax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15/5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percent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substitute tax at 15% or 5%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FLAT-RATE OR ORDINARY REGIME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Regime forfettario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VAT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not charged on invoices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FILINGS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 periodic VAT filings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Ordinary regime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VAT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charged and reclaimed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FILINGS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periodic VAT filings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Fewer filings, a different tax.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MYTH BUSTED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flat-rate scheme isn't a zero-tax regime.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 carries 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15% substitute tax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or 5% for the first five years, calculated on income worked out by applying the profitability coefficient.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 THE ROOM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Which rate applies for the first five years of activity, if the conditions are met?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5%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15%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21%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RECAP IN SHORT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recaplica.com/en/economics/flat-rate-tax-regime-italy/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Agenzia delle Entrate · L. 190/2014 · INPS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Regime Forfettario: Italy's Flat-Rate Tax Scheme Explained — Recap</dc:title>
  <dc:subject>PptxGenJS Presentation</dc:subject>
  <dc:creator>Recaplica</dc:creator>
  <cp:lastModifiedBy>Recaplica</cp:lastModifiedBy>
  <cp:revision>1</cp:revision>
  <dcterms:created xsi:type="dcterms:W3CDTF">2026-09-29T17:01:20Z</dcterms:created>
  <dcterms:modified xsi:type="dcterms:W3CDTF">2026-09-29T17:01:20Z</dcterms:modified>
</cp:coreProperties>
</file>