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panels, wind turbines, batteries and electric motors all depend on a narrow set of minerals, concentrated in extraction or refining in a handful of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times as many as a car with a conventional engine, according to the International Energy Agency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structural ratios estimated by the IEA between technologies: they show why the energy transition multiplies material demand, not just demand for clean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2020 and 2024 concentration rose both in extraction (from 73% to 77%) and in refining (from 82% to 86%). Lithium is the exception, with new producers gaining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is misleading: the problem isn't geological scarcity, it's the small number of refining plants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China halted rare-earth exports to Japan after a diplomatic incident. Through 2023 it controlled 99% of global heavy rare-earth processing, according to CSIS. In April 2025 it imposed export licences on seven elements and added 16 US companies to an export control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European Commission figures, in a snapshot covering 2023-2024: they show why dependence on individual third countries worries Brussels.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benchmarks of the Critical Raw Materials Act, in force since 23 May 2024, applied to the EU's list of 34 critical raw materials set in 2023, alongside the 65% cap on dependence on a single non-EU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400 kg, according to CSIS: military dependence makes this a security question too, not just an industrial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65%. Second question for the class: why do you think the EU chose a threshold that still allows such high dependence, rather than a lower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transition depends on a narrow set of minerals concentrated in a handful of countries: the European Union is aiming to diversify its suppliers by 2030, with targets that remain partial.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Critical Minerals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hidden cost of the energy transition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094478" y="2106016"/>
            <a:ext cx="24766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extra minerals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an electric car need?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minerals, more demand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production concentrates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China's export leverage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More minerals, more demand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Clean technology needs more of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ENERGY MULTIPLIER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electric car vs a conventional 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onshore wind vs a gas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offshore wind vs a gas plant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Where production concentrates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Few countries, growing shares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EXTRACTION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World share in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World share in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LITHIUM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Exception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00" b="1" dirty="0">
                <a:solidFill>
                  <a:schemeClr val="accent1"/>
                </a:solidFill>
                <a:latin typeface="+mj-lt" pitchFamily="34" charset="0"/>
                <a:ea typeface="+mj-lt" pitchFamily="34" charset="-122"/>
                <a:cs typeface="+mj-lt" pitchFamily="34" charset="-120"/>
              </a:rPr>
              <a:t>Emerging</a:t>
            </a:r>
            <a:endParaRPr lang="en-US" sz="38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and Zimbabwe growing</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Rare earths aren't actually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Deposits exist on every continent. What's missing almost everywhere but China is the capacity to process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China's export leverage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2010 to the 2025 licences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TIMELINE OF CHINA'S RESTRICTIONS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on Japan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of heavy processing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Export licences on 7 elements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EU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heavy rare earths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boron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Turkey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platinum</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South Africa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EU's response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Targets and caps set by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EU'S 2030 TARGETS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extracted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processed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recycled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CONCRETE FACT</a:t>
            </a:r>
            <a:endParaRPr lang="en-US" sz="1300" dirty="0"/>
          </a:p>
        </p:txBody>
      </p:sp>
      <p:sp>
        <p:nvSpPr>
          <p:cNvPr id="3" name="Shape 1"/>
          <p:cNvSpPr/>
          <p:nvPr/>
        </p:nvSpPr>
        <p:spPr>
          <a:xfrm>
            <a:off x="1311961" y="2843632"/>
            <a:ext cx="12969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rare earths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F-35 fighter jet carry?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EU's cap on dependence on a single non-EU country, by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TAKEAWAY</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recaplica.com/en/economics/critical-minerals/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European Commission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Minerals: Why the Energy Transition Runs on Them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