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I'm presenting the Recap on the central bank, what it is, what it does, and how it connects to commercial banks and credit.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Decisions about the cost of money are made by the central bank, through monetary policy; commercial banks pass them on into loans for households and businesses.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banks we deal with every day to the mechanism that creates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Banks also lend to and borrow from each other, on the interbank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Italy, the authority that supervises issuers of bank money is the Bank of 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misunderstood part of the monetary system: money creation runs mainly through bank credit, not through printing banknotes.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Deviations of inflation above and below target are treated as equally undesirable by the ECB.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ECB, if a commercial bank grants a loan to buy a car, it creates money this way; when the loan is repaid, the money created disappears.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one: the bank creates money the moment it grants the loan, and that money disappears once the loan is repaid. Second question for the class: why doesn't this mechanism require printing new banknotes?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mind map, the quiz and the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Central Bank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monetary system works, between banks, credit and money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COST OF MONEY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6003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how much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money costs?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MONETARY SYSTEM,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Commercial banks, between savings and credit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bank and legal tender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Monetary policy and interest rates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loan creates money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FUNCTIONS DESCRIBED BY THE BANK OF ITALY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Deposits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Deposits and bonds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Funds received from the public, with an obligation to repay them.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Reserves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Cash on hand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share stays liquid to meet customers' cash withdrawals.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Lending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Loans and securities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rest funds loans to customers and purchases of securities.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KINDS OF MONEY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tender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ISSUES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central bank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Settles obligations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Bank money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ISSUES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Supervised banks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CONVERSION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request, full value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central bank remains the only issuer of legal tender.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CLARIFICATION ON HOW MONEY IS CREATED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bank doesn't print most of the money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Bank of England, most of the money in the economy is created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banks grant loans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ECB'S INFLATION TARGET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 the medium term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symmetric target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the new strategy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approved on 8 July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TO A BANK LOAN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it's granted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bank creates money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–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it's repaid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money created disappears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MONEY CREATED BY A LOAN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a bank grants a loan, what happens to the money?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moves existing money from another account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creates money, which disappears once repaid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bank must already hold the same amount on deposit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EXPLORING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recaplica.com/en/economics/central-bank-and-monetary-system/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Bank of Italy · ECB · Bank of England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 Bank: What It Does, How It Sets Rates, and How Money Gets Made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