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CBDC is digital money issued directly by a central bank. The European Central Bank's own project, the digital euro, would be available to everyone in the euro 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quickly: between 2022 and 2024 cash fell from 59% to 52% of point-of-sale transactions, but it stayed close to cards by value and 62% of euro area residents still want it as an option.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digital euro would be issued and guaranteed by the European Central Bank.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and Ether are not backed by any institution, according to the ECB; the digital euro would be legal tender like banknotes and coins.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tested holding limit is 3,000 euros per person; for offline payments, according to the ECB, only the payer and the payee would know the transaction details.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2024 cash and cards stayed close by payment value; the digital euro would join as a third option.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Bahamas' Sand Dollar is the first CBDC actually in circulation; India runs two separate pilots, wholesale and retail.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the same stance the ECB takes on online payments: it says it could not identify who you are or what you buy from the payment data it would receive.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Central banks cite several reasons together, not one: the decline of cash, the spread of stablecoins and crypto-assets, and the wish to preserve the role of central bank money.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the ECB frames it as a complement. Second question: why is the 2029 date conditional rather than a firm promise?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CBDC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central bank digital currency like the digital euro would work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CASH IS FADING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28468" y="2106016"/>
            <a:ext cx="43122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cash about to vanish from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we pay?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CBDC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digital euro payment would work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Comparing it with cash and crypto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it might arrive, and under what condition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Central bank money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CENTRAL BANK MONEY, NOT A CRYPTO-ASSET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 companies behind 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digital euro would be issued and guaranteed by the ECB, not a company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the tested limit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technical threshold per person, not yet final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earliest possible issuance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if EU legislation is approved by 2026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CURRENCIES, ONE BACKER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Digital euro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ISSUED BY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Central Bank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BACKING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tender status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Cryptocurrencies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ISSUED BY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institution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BACKING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Whatever the market pays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has a central bank behind it. The other doesn't.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works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payment, step by step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OF A PAYMENT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digital wallet opens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balance within the holding limit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payment goes through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online or offline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two people know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offline payments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Cash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payment value in the euro area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payment value in the euro area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Digital euro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2029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possible first issuance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CBDCS AROUND THE WORLD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Sand Dollar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Bahamas, since October 2020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CBDC in the world in nationwide distribution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e-Rupee Wholesale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since 2022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Settles government securities trades between banks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e-Rupee Retail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since 2022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Piloted in five cities for consumer payments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ECB wouldn't see what you buy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offline payments,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the payer and the payee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would know the transaction details.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now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Cash down, crypto up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CENTRAL BANKS ARE MOVING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central banks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were exploring a CBDC in 2024, per the BIS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point-of-sale transactions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were paid in cash in 2024, down from 59% in 2022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euro area residents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still wanted the option to pay with cash in 2024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it arrives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2029, with a condition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 a CBDC like the digital euro replace cash?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right away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it would sit alongside it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online payments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UNDERSTAND CBDC NOW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 reading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recaplica.com/en/economics/cbdc-central-bank-digital-currency/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ECB · ECB FAQ · ECB SPACE 2024 · BIS · RBI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CBDC: What Is a Central Bank Digital Currency and How Does It Work? — Recap</dc:title>
  <dc:subject>PptxGenJS Presentation</dc:subject>
  <dc:creator>Recaplica</dc:creator>
  <cp:lastModifiedBy>Recaplica</cp:lastModifiedBy>
  <cp:revision>1</cp:revision>
  <dcterms:created xsi:type="dcterms:W3CDTF">2026-09-29T17:01:20Z</dcterms:created>
  <dcterms:modified xsi:type="dcterms:W3CDTF">2026-09-29T17:01:20Z</dcterms:modified>
</cp:coreProperties>
</file>