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the ranking of the biggest economies in the world depends on which measure you look at, nominal GDP or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measure: the United States by nominal GDP in 2024, China by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Nominal GDP uses the market exchange rate; PPP GDP adjusts for the different price levels between countries, per the World Bank's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2024, nominal GDP in current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2024. The United States' PPP GDP matches its nominal GDP because the dollar is the reference currency for the conversion.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$4.670 trillion international dollars at PPP in 2024, against Spain's $1.726 trillion nominal, 15th in the nominal ranking.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data: Japan $4.876 trillion in 2005 against China's $2.318 trillion; in 2009 Japan $5.337 trillion against China's $5.190 trillion; in 2010 China $6.193 trillion against Japan's $5.812 trillion.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 nominal GDP grew every year between 2020 and 2024, according to the World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China, at $38.239 trillion international dollars. Follow-up for the class: why can an economy rank first by PPP and second by nominal GDP?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 and the sources cited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economies in the world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ranking by GDP, and why it changes depending on how you measure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7905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economy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measure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 in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at purchasing power parity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changes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measure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Nominal or PPP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FIGURES,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nominal GDP in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United States' nominal GDP, the highest in the world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international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China's PPP GDP, the highest by this measure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VERSUS PPP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 markets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PPP GDP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purchasing power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leads on purchasing power, the United States on market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 in 2024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 and China on top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nominal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Europe's largest economy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VERY TIGHT MARGIN,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9th by nominal GDP in 2024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Less than $90 billion from 10th place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Russia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10th by nominal GDP in 2024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$2.186 trillion, right next to Brazil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Brazil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11th by nominal GDP in 2024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Less than $90 billion behind Canada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at purchasing power parity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moves to the top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PPP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as its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 by nominal GDP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INDIA, TWO RANKINGS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 RANK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$3.761tn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PPP GDP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 RANK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$15.552tn int.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Purchasing power moves India up two spots.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RANKING JUMP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Indonesia breaks into the world's top 8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doesn't even make the nominal top 15 in 2024, yet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purchasing power parity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outweighs Spain, which ranks 15th by nominal GDP.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changes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2010 overtake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CHINA-JAPAN OVERTAKE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Japan, double the size of China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Japan still ahead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overtakes Japan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UNITED STATES' NOMINAL GROWTH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21.375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 nominal GDP in 2020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 nominal GDP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 highest GDP at purchasing power parity in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United States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KNOW MORE?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recaplica.com/en/economics/biggest-economies-in-the-world/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Biggest Economies in the World: The Ranking by GDP, Explained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