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ranking of the biggest economies in the world depends on which measure you look at, nominal GDP or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measure: the United States by nominal GDP in 2024, China by GDP at purchasing power parity.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Nominal GDP uses the market exchange rate; PPP GDP adjusts for the different price levels between countries, per the World Bank's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2024, nominal GDP in current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Bank data 2024. The United States' PPP GDP matches its nominal GDP because the dollar is the reference currency for the conversion.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$4.670 trillion international dollars at PPP in 2024, against Spain's $1.726 trillion nominal, 15th in the nominal ranking.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China, at $38.239 trillion international dollars. Follow-up for the class: why can an economy rank first by PPP and second by nominal GDP?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 and the sources cited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GDP, and why it changes depending on how you measure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7905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biggest economy in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measure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at purchasing power parity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changes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FIGURES,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nominal GDP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United States' nominal GDP, the highest in the world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international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China's PPP GDP, the highest by this measure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VERSUS PPP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 markets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PPP GDP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LOOKS 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purchasing power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leads on purchasing power, the United States on market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nominal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Europe's largest economy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highest PPP GDP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States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as its nominal GDP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3RD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$tn int.</a:t>
            </a:r>
            <a:endParaRPr lang="en-US" sz="4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 by nominal GDP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RANKING JUMP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Indonesia breaks into the world's top 8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doesn't even make the nominal top 15 in 2024, yet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purchasing power parity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outweighs Spain, which ranks 15th by nominal GDP.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country has the highest GDP at purchasing power parity in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United States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KNOW MORE?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recaplica.com/en/economics/biggest-economies-in-the-world/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Biggest Economies in the World: The Ranking by GDP, Explained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