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entry the Italian Encyclopedia Treccani devotes to the term, in the technical usage of the eastern Alps (Trentino, the Belluno Dolomites, Cadore) the word malga names three things at once, the high alpine pasture, the group of livestock driven up to it, and the rustic building, part stone and part timber, that serves as a temporary home for animals and people through the summer. We will look at what separates malga from alpeggio, how the season works, which written rules govern mountain cheese, and who owns the pastures.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In the technical usage of the eastern Alps, a malga is the pasture, the herd and the building together. Alpeggio names the practice, not the place, and the Treccani dictionary defines it as the exercise of grazing livestock in the mountains, not just the Alps but the Apennines, the Pyrenees and the Carpathians too, from roughly 1,000 metres up to 2,300-2,500 metres, typically between late May and mid-September, though the exact window shifts with altitude, aspect and vegetation. The technical synonyms are monticazione and estatatura.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who climbs into the mountains in summer tends to call everything in sight a malga, the meadow, the herd, the stone hut with smoke curling from its chimney. In technical usage, though, malga names the high alpine pasture, the livestock driven up to it and the rustic building that serves as a temporary home. Alpeggio is the practice, and it applies to the Apennines, the Pyrenees and the Carpathians as well. Example, a family of herders who head up in June with 80 dairy cows toward 1,800 metres is practicing alpeggio; the stone building where they will sleep and work for three months, with its dairy room attached, is the malga.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gets called malga in Trentino (or casera, a term that on the Asiago plateau and in the Valsugana valley is simply another word for malga) becomes gias in Piedmont, Alm in South Tyrol, mont in Friuli. The word changes from area to area, but the place stays the same, a seasonal settlement where herders and their herds live for the whole summer.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alpeggio calendar follows the seasons more than the civil calendar. Herds go up once the high grass is ready, usually between late May and June, and come back down once the cold thins it out again, around mid-September. In Trentino that descent has its own festival, the Desmontegada; in Valle d'Aosta it is called Désarpa. Both are village processions, with decorated cattle parading back into town, and both mark the close of a working season. Treccani puts the altitude band at roughly 1,000 to 2,300-2,500 metres.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Fontina DOP's production rules, updated in September 2023, include a specific alpeggio label reserved for wheels made exclusively from milk milked at alpine grazing sites; to identify them, the rules call for a green casein tag with a dedicated code and a producer stamp with its own numbering. Asiago DOP took a similar route with its Prodotto della Montagna, or Mountain Product, category, established around 2006-2007 and later recognised by the European Union, which requires both raising the animals and processing the milk above 600 metres.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Across large parts of the Alps, pastures, woodland and the malghe themselves fall under usi civici, common land rights that a community of residents holds as members of that community, not as private owners. Law no. 168 of 20 November 2017 clarified the legal nature of these assets, recognising them as perpetual collective property rather than simple public goods. Piedmont counts 305,000 hectares of alpine pasture, close to a third of its farmed land, of which 42% is publicly owned; concessions on public alpine pastures follow a 2013 regional law, and every pasture has its own Piano Pastorale Foraggero, a forage management plan setting minimum and maximum livestock loads, a grazing calendar and supporting maps.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research team at Eurac Research, the Institute for Alpine Environment, studied 15 streams in South Tyrol, examining roughly 70 genera and species of aquatic macroinvertebrates across four types of habitat, rocky terrain above 2,000 metres, high-altitude pastures around 2,000 metres, coniferous forest between 1,500 and 1,600 metres, and valley-floor pastures between 1,000 and 1,200 metres. The study, published in the journal Freshwater Biology in January 2020, found that streams running through grazed land supported a greater variety of organisms and ecological functions than those running through rock or forest, regardless of altitude. The researchers link that finding to the abandonment of high-altitude pastures, which together with the rising tree line could, over time, reduce the biodiversity of alpine streams. It is an observed association between active grazing and ecological richness, not a universal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Alpine pastures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seasonal economy, from the valley floor to the high meadow and back</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MOST COMMON MIX-UP</a:t>
            </a:r>
            <a:endParaRPr lang="en-US" sz="1300" dirty="0"/>
          </a:p>
        </p:txBody>
      </p:sp>
      <p:sp>
        <p:nvSpPr>
          <p:cNvPr id="3" name="Shape 1"/>
          <p:cNvSpPr/>
          <p:nvPr/>
        </p:nvSpPr>
        <p:spPr>
          <a:xfrm>
            <a:off x="4328922" y="2106016"/>
            <a:ext cx="24173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 malga and alpeggio mean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same thing?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words, two things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season, up and down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Cheese with written rules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owns the pasture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PLACE AND THE PRACTICE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Malga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Place, herd, building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APPLIES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eastern Italian Alps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Alpeggio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seasonal practice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APPLIES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Apennines and Pyrenees too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Alpeggio happens at a malga, but it is not the malga.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SAME THING, UNDER OTHER NAMES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Gias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Piedmont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Trentino it is malga, or casera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Alm</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South Tyrol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word changes, the place stays the same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Mont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Friuli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seasonal settlement for the summer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SEASON, ACCORDING TO TRECCANI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Monticazione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or estatatura, the climb</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 the casera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milk becomes cheese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Late May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herds go up</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Summer at the malga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roughly 1,000-2,300/2,500 m</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Mid-September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back down to the valley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SETS OF WRITTEN RULES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Fontina DOP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Updated September 2023</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REQUIRE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Milk only from alpine sites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Asiago DOP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CATEGORY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Mountain Product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REQUIRES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Processing above 600 metres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Not just tradition, these labels answer to written rules.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Alpine pastures are not unclaimed land.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Common land rights</a:t>
            </a:r>
            <a:pPr indent="0" marL="0">
              <a:lnSpc>
                <a:spcPct val="125000"/>
              </a:lnSpc>
              <a:buNone/>
            </a:pPr>
            <a:r>
              <a:rPr lang="en-US" sz="1750" dirty="0">
                <a:solidFill>
                  <a:srgbClr val="D8D6CF"/>
                </a:solidFill>
                <a:latin typeface="+mn-lt" pitchFamily="34" charset="0"/>
                <a:ea typeface="+mn-lt" pitchFamily="34" charset="-122"/>
                <a:cs typeface="+mn-lt" pitchFamily="34" charset="-120"/>
              </a:rPr>
              <a:t> hand much of the pasture to a community of residents, and Law 168 of 2017 recognises it as perpetual collective property. In Piedmont, out of 305,000 hectares,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42%</a:t>
            </a:r>
            <a:pPr indent="0" marL="0">
              <a:lnSpc>
                <a:spcPct val="125000"/>
              </a:lnSpc>
              <a:buNone/>
            </a:pPr>
            <a:r>
              <a:rPr lang="en-US" sz="1750" dirty="0">
                <a:solidFill>
                  <a:srgbClr val="D8D6CF"/>
                </a:solidFill>
                <a:latin typeface="+mn-lt" pitchFamily="34" charset="0"/>
                <a:ea typeface="+mn-lt" pitchFamily="34" charset="-122"/>
                <a:cs typeface="+mn-lt" pitchFamily="34" charset="-120"/>
              </a:rPr>
              <a:t> is publicly owned.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EURAC RESEARCH FOUND IN THE STREAMS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streams in South Tyrol</a:t>
            </a:r>
            <a:pPr indent="0" marL="0">
              <a:lnSpc>
                <a:spcPct val="120000"/>
              </a:lnSpc>
              <a:buNone/>
            </a:pPr>
            <a:r>
              <a:rPr lang="en-US" sz="1500" dirty="0">
                <a:solidFill>
                  <a:schemeClr val="tx2"/>
                </a:solidFill>
                <a:latin typeface="+mn-lt" pitchFamily="34" charset="0"/>
                <a:ea typeface="+mn-lt" pitchFamily="34" charset="-122"/>
                <a:cs typeface="+mn-lt" pitchFamily="34" charset="-120"/>
              </a:rPr>
              <a:t>: studied across four types of habitat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genera and species,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aquatic macroinvertebrates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More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variety</a:t>
            </a:r>
            <a:pPr indent="0" marL="0">
              <a:lnSpc>
                <a:spcPct val="120000"/>
              </a:lnSpc>
              <a:buNone/>
            </a:pPr>
            <a:r>
              <a:rPr lang="en-US" sz="1500" dirty="0">
                <a:solidFill>
                  <a:schemeClr val="tx2"/>
                </a:solidFill>
                <a:latin typeface="+mn-lt" pitchFamily="34" charset="0"/>
                <a:ea typeface="+mn-lt" pitchFamily="34" charset="-122"/>
                <a:cs typeface="+mn-lt" pitchFamily="34" charset="-120"/>
              </a:rPr>
              <a:t>: in grazed stretches than in rock or forest, at any altitude. An observed association, not a law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recaplica.com/en/economics/alpine-mountain-pastures/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Eurac Research · Consorzio Tutela Fontina DOP · Italian Alpine Club · Regione Piemonte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Alpine Pastures: What a Malga Is and How Summer Grazing Works — Recap</dc:title>
  <dc:subject>PptxGenJS Presentation</dc:subject>
  <dc:creator>Recaplica</dc:creator>
  <cp:lastModifiedBy>Recaplica</cp:lastModifiedBy>
  <cp:revision>1</cp:revision>
  <dcterms:created xsi:type="dcterms:W3CDTF">2026-09-29T17:01:19Z</dcterms:created>
  <dcterms:modified xsi:type="dcterms:W3CDTF">2026-09-29T17:01:19Z</dcterms:modified>
</cp:coreProperties>
</file>