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principle that decides which level of government handles a public function: municipality, region, or the national government.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118 of the Italian Constitution answers this: administrative functions start at the municipality, and only move up when a wider scale is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Constitution starts at the level closest to citizens and moves up only when unified action is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State, regions, metropolitan cities, provinces and municipalities must support citizens' own initiative, individually or in groups, for activities of general interest.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117 reserves some matters to the State alone, splits others between State and regions, and leaves the rest to the regions.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Treccani's entry on Italian regional law: legislative and executive power are divided between levels of government, judicial power is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Italian Chamber of Deputies' research service, the 2001 reform reshaped the relationship between the State, regions and local authorities.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municipalities: Article 118 starts at the level closest to citizens and moves up only when unified action is needed. Second question for the class: why isn't Italy technically a federation?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 What, and at Which Level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SUBSIDIARITY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first: the local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council or the national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FEDERALISM AND SUBSIDIARITY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 subsidiarity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 subsidiarity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legislates what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Unitary state or federation?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118, PARAGRAPH 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Municipality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holder of the function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Provinces and metropolitan cities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wider coordination is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 and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unified action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118, PARAGRAPH 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111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acts first: the state 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Exclusive state power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Environment, heritage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DECIDES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 alone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Concurrent power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DETAIL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Filled in by the region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 falls to the regions' residual power.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 is a federal state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and executive power are split between levels, but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judicial power stays only with the State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TURNING POINT OF 2001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law no. 3, the Title V reform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articles rewritten by the reform (114, 117, 118, 120)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ADMINISTRATIVE FUNCTIONS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ordinarily holds administrative functions?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government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regions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Municipalities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recaplica.com/en/civics/what-is-federalism/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Constitution, arts. 114-120 · Chamber of Deputies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Federalism Explained: Who Decides What, and at Which Level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