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degree programs in Italy are open to everyone who enrolls; others require passing a test first. Here's how the system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program. For a fixed list of programs, the Ministry decides, with one exam across Italy. For everything else, each university decides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264 of 1999, on access to university programs, sets up two tracks: national and local controlled access. Article 4 gives the Minister the power to set, by decree, the number of places and the exam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Medicine, Dentistry, Veterinary Medicine, the health professions, Primary Teacher Education, and Architecture are nationally programmed. For every other capped program, the university decides, program by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confusion among readers: the name numero chiuso stays the same, but the rule behind it depends on the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TOLC is the test created by CISIA, used by many universities for local access and as orientation before enrollment. It's taken in a classroom (TOLC@UNI) or remotely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Scoring awards 1 point per correct answer, 0 for unanswered questions, and deducts 0.25 points per wrong answer (except the English section). CISIA lists a cost of 35 euros per attempt.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offers a practice area with simulations you can repeat as many times as you like, plus free online courses (MOOCs) as a supplement to high-school textbooks.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MUR, by annual decree (Art. 4, Law 264/1999). Second question for the class: can the same degree program be capped at one university and open at another?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entrance exam system runs on two levels, national and local, with Law 264/1999 as shared ground and the TOLC as the most common tool for local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University Entrance Exams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Controlled Access System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43400" y="2474824"/>
            <a:ext cx="32153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who gets 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law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or local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1999 law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sets the rules for accessing university programs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national and local, with different rules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open semester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reform that changed access to Medicine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or local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name, different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SYSTEMS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access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MUR, by decree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across Italy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Local access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Differs by university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Ministry decides, or the university does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chiuso isn't the same across Italy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access has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exam set by Italy's Ministry of University and Research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local access is decided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on its own terms and timeline.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test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CISIA website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Multiple-choice questions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day, or 48h remote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versions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TOLC, one per subject area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-0.25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penalty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points deducted per wrong answer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 month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often the same TOLC type can be retaken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steps, per CISIA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PREPARING IN THREE STEPS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 your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Confirm what's required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Practice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Official simulations, to manage timing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Textbooks, plus MOOCs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the number of places for a nationally programmed degree program?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Italy's Ministry of University and Research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individual university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CISIA consortium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recaplica.com/en/civics/university-entrance-exams/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Entrance Exams in Italy: How the System Actually Works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