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United Nations adopted a list of rights meant to apply to every human being, in every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1948 the answer came from the United Nations: an international committee wrote a list of 30 rights meant for every human being, not just the citizens of one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historical context, the adoption in Paris in 1948, the line between declaration and treaty, and the legal legacy of the decades that followed.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Assembly adopted the text through resolution 217 A, meeting in Paris on 10 December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preamble has seven clauses, the body 30 articles; in 1966 two International Covenants, in force since 1976, turned much of that language into legal obligations for the states that ratified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is not signed or ratified by any state: it is a shared reference, not an obligation. The 1966 Covenants take up many of its rights and make them binding on the states that ratify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causes confusion, but these are different texts, by different authors, more than a century and a half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United Nations describes it as the most translated document in the world, and says it has inspired more than 80 human rights treaties and declarations, plus numerous regional conventions, domestic laws and constitutional provisions.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30, preceded by a preamble. Second question: which article opens the text with the idea that every human being is born free and equal in dignity? (Answer: Article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entire structure and the most common myths about the Declaration.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Universal Declaration of Human Rights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text born out of the wreckage of the Second World War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161896" y="2843632"/>
            <a:ext cx="33455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rights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apply to 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followed the war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day it was adopted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Rights and limits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since then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FIRST MEETING TO THE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Commission on Human Rights begins its work</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text is finished after under two years of work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December 1948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Adopted in Paris, no votes against, eight abstentions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PREAMBLE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Clauses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premises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Explain why the Declaration is needed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BODY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Articles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List the rights, one by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FOLLOW-UP</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Covenants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from 1966</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Made many of the principles enforceable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DECLARATION OR TREATY?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Declaration (1948)</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Political and moral pledge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direct obligation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750" b="1" dirty="0">
                <a:solidFill>
                  <a:schemeClr val="accent1"/>
                </a:solidFill>
                <a:latin typeface="+mj-lt" pitchFamily="34" charset="0"/>
                <a:ea typeface="+mj-lt" pitchFamily="34" charset="-122"/>
                <a:cs typeface="+mj-lt" pitchFamily="34" charset="-120"/>
              </a:rPr>
              <a:t>International Covenants (1966)</a:t>
            </a:r>
            <a:endParaRPr lang="en-US" sz="17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treaty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 ON STATES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Binding on those who ratify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the 1966 Covenants, in force since 1976, made these rights legally enforceable.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THE SAME DECLARATION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Two documents, two different centuries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Declaration of the Rights of Man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1789 and the French Revolution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Universal Declaration of Human Rights dates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1948 and the United 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Second World War.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languages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been translated into, according to the UN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treaties and declarations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it has inspired, according to the United Nations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articles make up the Universal Declaration of Human Rights?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30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50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WANT TO KNOW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recaplica.com/en/civics/universal-declaration-of-human-rights/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United Nations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Declaration of Human Rights: What It Is and How It Works, Explained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