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form of state is about people, territory and government; a type of government is about which body steers political direction — two different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form of state describes how a people, a territory and a government combine, according to Treccani; a type of government describes which body exercises political direction.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definitions come from Treccani; a form of state and a type of government answer different questions and can change independently of one another.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Aristotle adapted this six-fold classification from Plato's Statesman; the deciding factor is whether power aims at the common advantage or only at that of the rulers.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Conseil constitutionnel, France's executive is dual: the President plays an arbitrating role (Article 5), the Government determines and conducts the nation's policy (Article 20).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lists five contemporary types of government: parliamentary, presidential, constitutional monarchy, directorial and semi-presidential.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member of the Swiss Federal Council must publicly defend decisions taken together, even when they clash with personal views or the party's own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timeline by era comes from Treccani, running from the patrimonial state to the democratic state through the police state and the liberal state.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six forms, three correct (kingship, aristocracy, polity) and three deviant (tyranny, oligarchy, democracy). Second question for the class: how many members sit on the Swiss Federal Council? Answer: seven, with equal standing.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covers the unitary/federal distinction and the Italian case described in the Recap on the Constitution.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Types of Government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countries get classified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TO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15309" y="1737208"/>
            <a:ext cx="293258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the difference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between a form of state and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type of government?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definitions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classification comes from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Types of government today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Switzerland and France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definitions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State or government?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DIFFERENT AXES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 of state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COVERS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People, territory, government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SAMPLE DISTINCTION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Unitary or federal state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Type of government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COVERS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steers political direction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SAMPLE DISTINCTION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Parliamentary or presidential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 country carries both at once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classification comes from</a:t>
            </a:r>
            <a:endParaRPr lang="en-US" sz="2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Machiavelli to Aristotle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SORTED BY WHO HOLDS POWER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person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Kingship or tyranny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Correct when it seeks the common good, deviant when it only serves the ruler.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few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Aristocracy or oligarchy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Correct when it looks to the common good, deviant when it favors the ruling group.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many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Polity or democracy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Correct when popular rule seeks the common good, deviant otherwise.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CHECK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French president always decides alone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Constitution itself says otherwise: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Government steers the country's policy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and how much weight the president actually carries next to the prime minister shifts with the political season.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Types of government today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Five different models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EXECUTIVE AND ASSEMBLY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Parliamentary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Confidence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government answers to Parliament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HEAD OF STATE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Presidential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Elected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directly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head of state also runs the government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DUAL EXECUTIVE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Semi-presidential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centers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President and government share the executive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Switzerland and France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council, a tandem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SWITZERLAND'S FEDERAL COUNCIL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members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equal standing, collegial decisions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2,500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items a year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decided by the executive together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parties power-sharing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Liberals, Social Democrats, People's Party and Centre in the executive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STATE EVOLVED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Police state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18th century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Patrimonial state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16th-17th century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Liberal state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19th century, or rule-of-law state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Democratic state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20th century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 TURN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constitutional forms did Aristotle describe, and how do they split?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Six, three correct and three deviant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Two, monarchy and republic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Four, one per century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recaplica.com/en/civics/types-of-government/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Stanford Encyclopedia of Philosophy · Swiss Confederation · Conseil constitutionnel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Types of Government: Forms of State vs. Forms of Government — Recap</dc:title>
  <dc:subject>PptxGenJS Presentation</dc:subject>
  <dc:creator>Recaplica</dc:creator>
  <cp:lastModifiedBy>Recaplica</cp:lastModifiedBy>
  <cp:revision>1</cp:revision>
  <dcterms:created xsi:type="dcterms:W3CDTF">2026-09-29T17:01:19Z</dcterms:created>
  <dcterms:modified xsi:type="dcterms:W3CDTF">2026-09-29T17:01:19Z</dcterms:modified>
</cp:coreProperties>
</file>