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traveling abroad, some countries ask for proof of vaccination against a specific disease. Today we look at who sets these rules, the three levels of travel vaccination, and where to find current requirements for a destination.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WHO's International Health Regulations set the legal framework; which vaccination proof to require from travelers is a choice each individual country makes within that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Health Regulations are the WHO's legal instrument that lets countries require proof of vaccination from travelers. The choice of which vaccines to require, though, stays with each individual state, not the WHO.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think the WHO imposes the same vaccine list on every country. In reality the WHO only sets the legal framework (the IHR); it's each individual country that decides what to ask of travelers entering its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authorities commonly group travel vaccinations into three levels: routine ones, already part of a traveler's home vaccination schedule; risk-based ones, added according to the destination and type of trip; and required ones, which some countries set as a condition of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concrete examples of required vaccinations: yellow fever for parts of equatorial Africa and South America, and meningitis ACWY for travelers entering Saudi Arabia.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booking a travel health visit at least 4-6 weeks before departure. Some vaccines require multiple doses spaced out over time, and the yellow fever vaccine must be given at an authorized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of vaccines for every country in the world goes stale fast: requirements change, and a static list read once can be wrong the next year. The current official source for your destination is the reference, not a list read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specific itinerary, worth checking: national foreign-ministry travel advisories (such as Italy's Viaggiare Sicuri), the CDC's destination pages, and Italy's ISS/Epicentro, alongside a local travel health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each country, within the framework of the WHO's International Health Regulations. Follow-up question: how far ahead does the CDC recommend booking a travel health visit?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and the sources for further reading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Travel Vaccinations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What's required to enter another country, and who decides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BOOK</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vaccines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to enter a country?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rules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vaccination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Practical timing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sets the rules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WHO and each country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LEGAL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the framework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International Health Regulations (IHR) provide the global legal framework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Country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decides for itself</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state can require proof of vaccination, within that framework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MISCONCEPTION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imposes the same vaccines everywhere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identical in every country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sets the framework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EACH COUNTRY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decides its own requirements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IHR set the framework — each country sets its own requirements.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Three levels of vaccination</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Routine, risk-based, required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ROUTINE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Baseline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already part of a person's home schedule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RISK-BASED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based on destination and activities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REQUIRED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Condition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condition of entry in some countries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EXAMPLES HEALTH AUTHORITIES CITE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parts of equatorial Africa and South America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Practical timing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it pays to start early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DEPARTURE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Book the visit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4-6 weeks ahead, per the CDC</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Multiple doses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some vaccines need more than one shot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Authorized center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for yellow fever specifically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BEFORE YOU TRAVEL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specific destination always sets the requirements to check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National travel advisories, the CDC's destination pages, and travel health clinics keep requirements current for each country; no generic list replaces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to check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sources worth checking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OFFICIAL SOURCES BY DESTINATION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Travel advisories</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e.g. Italy's Viaggiare Sicuri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updated per-destination guidance from a foreign ministry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CDC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Travelers' Health, USA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country-by-country destination pages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ISS/Epicentro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Italy's health institute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general framework: routine/risk-based/required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which vaccinations are required to enter 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Each country, within the WHO's International Health Regulations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WHO alone, with one list for everyone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Airlines, based on the route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DIFFERENT RULE FOR EVERY DESTINATION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recaplica.com/en/civics/travel-vaccinations-guide/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ISS/Epicentro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 Vaccinations: What's Required to Enter a Country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