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traveling abroad, some countries ask for proof of vaccination against a specific disease. Today we look at who sets these rules, the three levels of travel vaccination, and where to find current requirements for a destination.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WHO's International Health Regulations set the legal framework; which vaccination proof to require from travelers is a choice each individual country makes within that framework.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International Health Regulations are the WHO's legal instrument that lets countries require proof of vaccination from travelers. The choice of which vaccines to require, though, stays with each individual state, not the WHO.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authorities commonly group travel vaccinations into three levels: routine ones, already part of a traveler's home vaccination schedule; risk-based ones, added according to the destination and type of trip; and required ones, which some countries set as a condition of entry.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concrete examples of required vaccinations: yellow fever for parts of equatorial Africa and South America, and meningitis ACWY for travelers entering Saudi Arabia.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CDC recommends booking a travel health visit at least 4-6 weeks before departure. Some vaccines require multiple doses spaced out over time, and the yellow fever vaccine must be given at an authorized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list of vaccines for every country in the world goes stale fast: requirements change, and a static list read once can be wrong the next year. The current official source for your destination is the reference, not a list read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each country, within the framework of the WHO's International Health Regulations. Follow-up question: how far ahead does the CDC recommend booking a travel health visit?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covers the myths worth debunking and the sources for further reading before departure.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Travel Vaccinations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What's required to enter another country, and who decides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YOU BOOK</a:t>
            </a:r>
            <a:endParaRPr lang="en-US" sz="1300" dirty="0"/>
          </a:p>
        </p:txBody>
      </p:sp>
      <p:sp>
        <p:nvSpPr>
          <p:cNvPr id="3" name="Shape 1"/>
          <p:cNvSpPr/>
          <p:nvPr/>
        </p:nvSpPr>
        <p:spPr>
          <a:xfrm>
            <a:off x="503936" y="2106016"/>
            <a:ext cx="360034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which vaccines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you need to enter a country?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sets the rules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levels of vaccination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Practical timing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to check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LEGAL FRAMEWORK</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WHO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sets the framework</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International Health Regulations (IHR) provide the global legal framework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Country</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decides for itself</a:t>
            </a:r>
            <a:pPr indent="0" marL="0">
              <a:lnSpc>
                <a:spcPct val="120000"/>
              </a:lnSpc>
              <a:buNone/>
            </a:pPr>
            <a:r>
              <a:rPr lang="en-US" sz="1500" dirty="0">
                <a:solidFill>
                  <a:schemeClr val="tx2"/>
                </a:solidFill>
                <a:latin typeface="+mn-lt" pitchFamily="34" charset="0"/>
                <a:ea typeface="+mn-lt" pitchFamily="34" charset="-122"/>
                <a:cs typeface="+mn-lt" pitchFamily="34" charset="-120"/>
              </a:rPr>
              <a:t>: each state can require proof of vaccination, within that framework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ROUTINE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Baseline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already part of a person's home schedule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RISK-BASED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Risk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based on destination and activities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REQUIRED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Condition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condition of entry in some countries</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EXAMPLES HEALTH AUTHORITIES CITE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yellow fever</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parts of equatorial Africa and South America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meningitis ACWY</a:t>
            </a:r>
            <a:pPr indent="0" marL="0">
              <a:lnSpc>
                <a:spcPct val="120000"/>
              </a:lnSpc>
              <a:buNone/>
            </a:pPr>
            <a:r>
              <a:rPr lang="en-US" sz="1500" dirty="0">
                <a:solidFill>
                  <a:schemeClr val="tx2"/>
                </a:solidFill>
                <a:latin typeface="+mn-lt" pitchFamily="34" charset="0"/>
                <a:ea typeface="+mn-lt" pitchFamily="34" charset="-122"/>
                <a:cs typeface="+mn-lt" pitchFamily="34" charset="-120"/>
              </a:rPr>
              <a:t>: required for entry into Saudi Arabia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DEPARTURE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Book the visit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4-6 weeks ahead, per the CDC</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Multiple doses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some vaccines need more than one shot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Authorized center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required for yellow fever specifically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BEFORE YOU TRAVEL</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specific destination always sets the requirements to check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National travel advisories, the CDC's destination pages, and travel health clinics keep requirements current for each country; no generic list replaces them.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IT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decides which vaccinations are required to enter a country?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Each country, within the WHO's International Health Regulations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WHO alone, with one list for everyone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Airlines, based on the route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 DIFFERENT RULE FOR EVERY DESTINATION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recaplica.com/en/civics/travel-vaccinations-guide/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WHO · CDC · ISS/Epicentro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Travel Vaccinations: What's Required to Enter a Country — Recap</dc:title>
  <dc:subject>PptxGenJS Presentation</dc:subject>
  <dc:creator>Recaplica</dc:creator>
  <cp:lastModifiedBy>Recaplica</cp:lastModifiedBy>
  <cp:revision>1</cp:revision>
  <dcterms:created xsi:type="dcterms:W3CDTF">2026-09-29T17:01:19Z</dcterms:created>
  <dcterms:modified xsi:type="dcterms:W3CDTF">2026-09-29T17:01:19Z</dcterms:modified>
</cp:coreProperties>
</file>