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school start date in Europe. Different governance models decide it from country to country, from a central ministry down to a single municipality. This presentation looks at the three models identified by Eurydice, the European agency, some concrete examples for the 2026/2027 school year, Italy's hybrid case, and why these dates never stay fixed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answer is, in no uniform way at all. Eurydice's comparison, covering 39-40 school systems, identifies three different governance models for choosing that date, and real dates range from mid-August in Sweden to mid-September in some German states. Keep that gap in mind, because explaining it is the thread running through this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models Eurydice identifies. In the first, a central authority picks one date for the entire country, as in France, Poland and Greece. In the second, the decision is decentralized, handled by regions, local authorities or individual schools inside national guidelines, as in Germany, Spain and the United Kingdom. In the third, several authorities share the job, with a central government setting a framework that gets adapted locally, as in the Netherlands and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Eurydice's comparison tool covers 39-40 European school systems. In 11 of them the school year formally starts on September 1, an aggregate figure that doesn't always match the real first day of class, because in some countries the official date only marks the start of an administrative period. The three governance models remain centralized, regional or local, and mixed.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how wide the range of dates gets within a single school year. In Sweden the first municipalities, like Stockholm, Gothenburg and Malmö, went back to class on August 17, 2026. In France the rentrée was a single date, September 1, 2026, as in Poland. In Greece the official opening fell around September 11. In Germany, finally, the date depends on the state: Bavaria, among the last in the rotation, returned on September 14, 2026, almost a month after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assumption holds that, in a country with a strong central government, that government also decides the school calendar. Not in Germany: education is a responsibility of the 16 Länder, not the federal government, and summer holidays are coordinated long-term by the Kultusministerkonferenz through the five-group rotation born in 1964, the Hamburg Agreement, designed to keep German families from all going on holiday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school year runs from September 1 to August 31, with a minimum of 200 days of teaching activity between September 1 and June 30. Compulsory education lasts 10 years, from age 6 to 16. Inside this national framework, it's the regions that set the detailed teaching calendar, adapted to local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Germany education is a responsibility of the 16 Länder, coordinated by the KMK through the five-group rotation in place since 1964. If there's time, a second question from the Recap quiz, why doesn't Sweden have a single national date for going back to school? (Because each municipality, the huvudman, decides the exact dates inside the August-to-June framework set by Skolverket.)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When does school start in Europe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There's no single date, and no single way to decide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WITH A NUMBER</a:t>
            </a:r>
            <a:endParaRPr lang="en-US" sz="1300" dirty="0"/>
          </a:p>
        </p:txBody>
      </p:sp>
      <p:sp>
        <p:nvSpPr>
          <p:cNvPr id="3" name="Shape 1"/>
          <p:cNvSpPr/>
          <p:nvPr/>
        </p:nvSpPr>
        <p:spPr>
          <a:xfrm>
            <a:off x="2353005" y="3212440"/>
            <a:ext cx="27224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how many European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does school start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 the same 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governance models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regional model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Italian case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changes every year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MINISTRY, ONE DATE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Centralized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France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date for the whole country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EVERY TERRITORY ITS OWN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Regional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Germany</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State, region or municipality decides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FRAMEWORK, NOT A RULE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Mixed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Holland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ministry guides, the school chooses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EURYDICE COMPARISON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school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the European comparison on the start of the school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Sept. 1</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formally, though it isn't always the first day of class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governance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centralized, regional, mixed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TO SCHOOL IN 2026, FIRST DATE TO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Poland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September 1, 2026, a fixed date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Greece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opening around September 11</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Sweden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17, 2026, each municipality decides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 2026, a single date</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Germany, Bavaria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14, 2026, among the last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Germany's federal government doesn't decide.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date is set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16 Länder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coordinated by the Kultusministerkonferenz through a five-group rotation in place since 1964.</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NATIONAL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teaching, between September 1 and June 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Sept. 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framework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nationally; regions set the actual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compulsory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education, ages 6 to 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the school start date in Germany?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German federal government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Conference of the Länder's Culture Ministers (KMK)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Union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recaplica.com/en/civics/school-start-dates-europe/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Eurydice · KMK · Ministère de l'Éducation nationale · Rijksoverheid · Skolverket · Polish Ministry of Education · gov.uk</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Start Dates in Europe 2026/2027: Country by Country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