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entrance exam for the single-cycle master's degree in Primary Education, LM-85 bis, which qualifies graduates to teach in preschool and primary school.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CISIA lists the TOLC-SU for the three-year Scienze dell'Educazione degree (L-19), not for the LM-85 bis master's, which uses a single national exam run by the universities.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LM-85 bis degree lasts five years and qualifies graduates to teach in preschool and primary school; entry only requires a five-year diploma, of any type.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from ministerial decree no. 931 of 3 July 2026 and newsistruzione.it, 2026/2027 academic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Breakdown of the 80 questions in the 2026/2027 exam, for a total of 80 questions in 150 minutes.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increase is 115 places year over year, based on the comparison published by Edunews24 between ministerial decrees no. 598/2025 and no. 992/2026.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CISIA lists the TOLC-SU among the tests required by some universities for humanities-area degrees, including the L-19 three-year program, but never mentions it for the LM-85 bis master's degree covered in this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entry requirement, common to every university offering the degree, is a five-year upper-secondary school diploma or an equivalent qualification earned abroad.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the score is still tied, the merit ranking then looks at the diploma grade and finally the candidate's 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no, from the myth section of the article. Second question, how many places are on offer for 2026/2027? Answer, 11,937, 115 more than 2025/2026.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Scienze della Formazione Primaria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Italy's primary teaching entrance exam works, 2026/2027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4757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Scienze della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Formazione Primaria test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TOLC?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test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structure of the exam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places available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admission works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test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Entry to a five-year degree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DIPLOMA TO DEGREE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Five-year diploma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 type of high school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National test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80 questions, same date everywhere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Merit ranking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Admission based on score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exam, 2026/2027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Questions, time, minimum score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EXAM IN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questions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multiple choice, across three sections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maximum time to complete it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55/80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minimum score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required to enter the merit ranking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Language and logic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section with the most questions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SECTION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Literary culture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literary, historical, geographic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SECTION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Scientific culture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questions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mathematics and science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places available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Comparing two academic years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PLACES, TWO YEARS COMPARED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11,822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places, 2025/2026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11,605 in Italy/EU, 217 abroad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11,937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places, 2026/2027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11,732 in Italy/EU, 205 abroad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SFP test is not a CISIA TOLC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CISIA's website lists the TOLC-SU only for the three-year Scienze dell'Educazione degree. For the LM-85 bis master's, the exam is a separate one, set by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ministerial decree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organized locally, university by university.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admission works</a:t>
            </a:r>
            <a:endParaRPr lang="en-US" sz="3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Diploma, ranking, tie-breaks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VERSUS REALITY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common myth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ASSUMED REQUIREMENT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liceo delle scienze umane diploma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SPREAD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repeated online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actual requirement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OFFICIAL REQUIREMENT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 five-year diploma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University admission pages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specific type of high school is required to sit the test.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CASE OF A TIED SCORE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Language competence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tie-break criterion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Literary culture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 criterion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Scientific culture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Third criterion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Scienze della Formazione Primaria test a CISIA TOLC?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it's the TOLC-SU used for other degree programs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it's a single national exam run by the universities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non-EU candidates resident abroad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recaplica.com/en/civics/primary-education-degree-entrance-test/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 · Edunews24 · Orizzonte Scuola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Scienze della Formazione Primaria Test: How Italy's Primary Teaching Degree Entrance Exam Works — Recap</dc:title>
  <dc:subject>PptxGenJS Presentation</dc:subject>
  <dc:creator>Recaplica</dc:creator>
  <cp:lastModifiedBy>Recaplica</cp:lastModifiedBy>
  <cp:revision>1</cp:revision>
  <dcterms:created xsi:type="dcterms:W3CDTF">2026-09-29T17:01:18Z</dcterms:created>
  <dcterms:modified xsi:type="dcterms:W3CDTF">2026-09-29T17:01:18Z</dcterms:modified>
</cp:coreProperties>
</file>