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ties two different ideas into one sentence, the form of the state and the source of its power; citizenship is the condition that makes someone part of that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Article 1 of the Constitution, sovereignty belongs to the people, who exercise it within the forms and limits the Constitution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article opens by defining Italy as a democratic Republic founded on labor, then assigns sovereignty to the people, who exercise it through the forms the Constitution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channels the people's power through the institutions the Constitution itself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No. 91 of 1992 makes a person a citizen at birth if at least one parent is a citizen, and, as a residual case, if born in Italy to parents who are both unknown or stateless; citizenship by choice covers those who apply while meeting the conditions the law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Rousseau proposed in the Social Contract that the people are a sovereign governing through their own general will, as an alternative to the models of Bodin and Hobbes; in contemporary constitutional government, it is the people governing through a body of law that is sovereign, the version of sovereignty with the widest legitimacy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holds both questions together, while Law No. 91 of 1992 works out the details of only the first one, who is an Italian citizen.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within the forms and limits the Constitution sets, that is, through the institutions it provides. A second question for the class: what is the main rule for becoming an Italian citizen at birth? Answer: jus sanguinis, having at least one citizen parent.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where the idea of popular sovereignty comes from and how it connects with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 and Citizenship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mean, explained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35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state's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come 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 in Article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counts as a citizen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citizenship is acquired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idea comes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909922" y="1559001"/>
            <a:ext cx="11244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Sovereignty belongs to the people,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exercise it within the forms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limits of the Constitution.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1, ITALIAN CONSTITUTION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decide every state law on their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 has the people exercise sovereignty within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and limits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Constitution, that is, through Parliament, elections, and the referendums it provides.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RULE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citizen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alone is enough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RESIDUAL CASE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unknown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 on Italian territory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CHOICE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Request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filed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the conditions the law sets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IDEAS ABOUT SOVEREIGNTY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and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sovereign standing above the people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themselves as a collective sovereign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Contemporary constitutionalism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governing through a body of law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Citizenship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individual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belongs to the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its power comes from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concerns individuals, the other institutions, and both come from the same article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Article 1 of the Constitution, how does the people exercise sovereignty?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Within the forms and limits the Constitution sets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Directly, on every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through the President of the Republic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recaplica.com/en/civics/popular-sovereignty-and-citizenship/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Sovereignty and Citizenship: What They Mean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