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conclave is the closed-door meeting in which cardinals choose a new pope. The rules are set out in Universi Dominici Gregis, the constitution John Paul II issued in 1996 and Benedict XVI amended in 2007 and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two-thirds of the votes of the cardinals present and voting. In the conclave of May 2025, 133 electors entered the Sistine Chapel, so 89 votes were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pope dies, the camerlengo certifies the death and seals the study and bedroom. A resignation must be free and properly expressed, needs nobody's acceptance, and leaves the conclave rules unchanged. Next the cardinals meet in the general congregations, which cardinals over 80 may also attend. They wait 15 full days for those still travelling; the College may start earlier if every elector is present, but after 20 days voting must begin. In 2025 Pope Francis died on 21 April and the conclave opened on 7 May.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reserve the right to vote to cardinals but contain nothing that limits the choice to them. They even cover the case of a man elected who is not a bishop, ordained bishop straight after accepting, and of one who lives outside the Vatican.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cardinals who had not turned 80 before the day the see fell vacant may vote. The rules set a maximum of 120 electors, yet 135 were entitled in 2025: according to Vatican News it was the first conclave above that cap. The College had 252 cardinals in all, 117 of them non-electors.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start of each morning and afternoon session, three scrutineers, three infirmarii and three revisers are drawn by lot from among the electors, and they serve for both ballots. Each cardinal writes a name under the words Eligo in Summum Pontificem, carries the ballot to the altar and swears an oath before Christ. If the number of ballots does not match the number of electors, they are all burned and the vote is repeated.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ballots a day. After three days without a result, voting stops for up to one day of prayer, then resumes in series of seven ballots separated by further pauses. Under the 1996 text, at that stage the electors could decide to proceed by absolute majority. In 2007 Benedict XVI restored two-thirds, and the 2013 rules provide for a runoff between the top two names, still at two-thirds, after the 33rd or 34th ballot. The two candidates do not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are burned in a cast-iron stove used since the 1939 conclave; a second stove, added in 2005, colours the smoke. After the election the dean, or the most senior cardinal present, asks the man chosen whether he accepts and by what name he wishes to be called. On 8 May 2025 white smoke rose at 6:07 pm, at the fourth ballot; the cardinal protodeacon Dominique Mamberti then announced from the balcony the election of Robert Francis Prevost, Leo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at least two-thirds, runoff included; an absolute majority was only possible under the 1996 text, and that option was scrapped in 2007. A second question for the class: can an 81-year-old cardinal vote in a conclave? No, but he can take part in the general congregations that prepare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quoted here come from the constitution Universi Dominici Gregis, the Code of Canon Law and the Holy See's official bulletins, cross-checked against Vatican News, Treccani and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papal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cardinals elect a pope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073" y="2106016"/>
            <a:ext cx="1599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votes does it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become pope?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see stands empty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enters the Sistine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Ballots and two-thirds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smoke to balcony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The see stands empty</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Death or resignation, then fifteen days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VACANCY TO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certifies and seals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or resignation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Congregations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cardinals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within 20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Who enters the Sistine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votes and who can be chosen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VOTING AND BEING ELECTED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Who votes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cardinals only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 80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Who can be elected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non-cardinal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NOT A BISHOP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ordained at once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rules limit the vote, not the choice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ELECTORS COME WITH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anyone who reached it before the vacancy does not vote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cap introduced by Paul VI in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135 entitled, two absent for health reasons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Ballots and two-thirds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Ballot papers, oaths and a high bar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THEY COUNT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Scrutineers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drawn by lot each session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FOR THE SICK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Infirmarii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cardinals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collect votes in the rooms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THEY RECHECK</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Revisers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cardinals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verify the count</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NOBODY REACHES THE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1996 rule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 DEADLOCK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majority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CHOICE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the electors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Since 2007 and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RUNOFF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between the top two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THRESHOLD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two-thirds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 shortcut below two-thirds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From smoke to balcony</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signal first, the name later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White smoke reveals the new pope's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smoke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says that the election has happened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name comes after the acceptance, the vesting and the cardinals' homage, with the protodeacon's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the runoff between the two leading names, what majority is needed?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absolute majority, half plus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 least two-thirds of those present and voting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simple majority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recaplica.com/en/civics/papal-conclave-how-a-pope-is-elected/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Holy See · Holy See Press Office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Papal Conclave: How a Pope Is Elected, from Sede Vacante to Habemus Papam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