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Recap covers what mass surveillance is, which techniques it uses, and why it clashes with privacy, freedom of expression and the presumption of innocence.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an indefinite or large number of people, with no specific suspect among them: targeted surveillance follows one individual, this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just three examples from the list Privacy International compiles: mass hacking and tracking phones at protests fall into the same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and corporate surveillance often intertwine: a private company builds the technology, a government deploys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Zakharov v. Russia, 2015: Russian law forced mobile operators to install interception equipment. The risk falls on anyone covered by the system, not only on those actually intercepted.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Brother Watch and Others v. the United Kingdom, 2021, also found a breach of Article 10 on freedom of expression, over the failure to protect journalists' confidential communications.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figure, from Access Now and the KeepItOn coalition, shows mass control in its most direct form, cutting the network. The second, from the EDPB and the Irish regulator, shows the GDPR also bites corporate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absence of a specific suspect, because data is collected on an indefinite or large number of people. Second question for the class: is mass surveillance always illegal in Europe, or does it depend on the safeguards attached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legal framework and the most common myths about mass surveillance in more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Mass Surveillance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constant monitoring collides with human rights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POINT</a:t>
            </a:r>
            <a:endParaRPr lang="en-US" sz="1300" dirty="0"/>
          </a:p>
        </p:txBody>
      </p:sp>
      <p:sp>
        <p:nvSpPr>
          <p:cNvPr id="3" name="Shape 1"/>
          <p:cNvSpPr/>
          <p:nvPr/>
        </p:nvSpPr>
        <p:spPr>
          <a:xfrm>
            <a:off x="2672080" y="2474824"/>
            <a:ext cx="50012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mass surveillance?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COMING UP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mass surveillance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techniques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rights at stake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European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doesn't target individuals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PHONE NETWORKS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Interception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Bulk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Collects network data indiscriminately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PUBLIC STREETS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50" b="1" dirty="0">
                <a:solidFill>
                  <a:schemeClr val="bg1"/>
                </a:solidFill>
                <a:latin typeface="+mj-lt" pitchFamily="34" charset="0"/>
                <a:ea typeface="+mj-lt" pitchFamily="34" charset="-122"/>
                <a:cs typeface="+mj-lt" pitchFamily="34" charset="-120"/>
              </a:rPr>
              <a:t>Facial recognition</a:t>
            </a:r>
            <a:endParaRPr lang="en-US" sz="20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Everyone</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Cameras that identify anyone who passes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PERSONAL DEVICES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Spyware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Pegasus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Deep intrusion into people's phones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techniques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Governments and companies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USES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NYPD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New York police department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license plate readers, X-ray vans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Clearview AI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Private company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Facial recognition database, also used with Ukraine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Pegasus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Spyware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used against journalists and critics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you haven't done anything wrong, you have nothing to worry about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European Court of Human Rights has ruled that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mere existence of a surveillance law lacking adequate safeguards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breaches the right to private life, even without proof that an interception actually happened.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rights at stake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Privacy, speech, presumption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EUROPEAN COURT OF HUMAN RIGHTS SAYS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Without safeguards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UNITED KINGDOM, 2021</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independent oversight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RUSSIA, 2015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Law with no remedy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safeguards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Necessity and proportionality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POSSIBLE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lawful regime is possible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Bulk surveillance survives review only with real safeguards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European rules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GDPR and fines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internet shutdowns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52 countries in 2025, the highest number since 2016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GDPR fine against Meta in 2023, the largest to date at the time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separates mass surveillance from a targeted investigation of a single suspect?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absence of a specific suspect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exclusive use of cameras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fact that it is always legal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recaplica.com/en/civics/mass-surveillance-and-human-rights/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Privacy International · ECHR · OHCHR · Access Now · GDPR · EDPB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 Surveillance: What It Is and How It Clashes With Human Rights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