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legal system splits into the ordinary judiciary and special jurisdictions, is organized into levels of judgment, and rests on a set of constitutional guarantees for the independence of judges. Today we'll look at how it's organized, starting from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Court of Cassation's own website, its task is to ensure the law is correctly observed and uniformly interpreted, not to re-examine the facts of the case: it is a court of legitimacy, not of merit. That distinction opens the whole discussion of levels of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102 bars the creation of new extraordinary or special courts; Article 103 lists the exceptions the Constitution itself provides: administrative justice (Council of State and TAR regional tribunals), the Court of Auditors' jurisdiction over public accounts, and military courts.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103 assigns the Council of State and the other administrative justice bodies jurisdiction over disputes with public administration, the Court of Auditors jurisdiction over public accounts matters, and military courts jurisdiction over military offenses, with different rules in peacetime and wartime.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Ministry of Justice's glossary describes three levels: a first-instance trial, an appeal (or second instance), and a legitimacy ruling before the Court of Cassation, which closes the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Cassation rules only on errors of law, procedural defects, or flawed reasoning, and it sets principles that bind the court the case is sent back to. The facts remain those established in the courts of merit, the first instance and the appeal.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Judging magistrates decide cases; prosecuting magistrates, organized in public prosecutor's offices, represent the accusation in a criminal trial and are required by Article 112 to bring criminal charges. Under Article 107, magistrates are distinguished from one another only by function, not by any kind of rank.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justice of the peace begins operating on May 1, 1995, replacing the conciliating judge, with much broader civil jurisdiction; from January 1, 2002, the role also handles minor criminal offenses that don't require complex investigation. It is a lay, non-career magistracy: the term lasts four years and can be renewed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104 establishes that the judiciary is an autonomous branch, independent of every other branch of the state. Article 107 says magistrates hold security of tenure. Article 111 sets out the fair trial: an adversarial process between the parties, a third-party and impartial judge, and a trial of reasonable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Superior Council of the Judiciary, established by Article 104, is chaired by the President of the Republic. Its ex officio members are the first president and the prosecutor-general of the Cassation. The other members are elected: two-thirds by ordinary magistrates, one-third by Parliament in joint session from among law professors and lawyers with fifteen years of practice. They serve four-year terms and cannot be immediately re-elected.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Article 112 of the Constitution, public prosecutors must bring criminal charges once the elements of a crime emerge: it is a constitutional duty.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first instance and the appeal are courts of merit, which establish the facts; the Cassation is a court of legitimacy and checks only whether the law was applied correctly. If there's time, a second question from the Recap's quiz: what does Article 112 require of public prosecutors? (Bringing criminal charges whenever the elements of a crime emerge.)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Italian Legal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judges, how it's structured, what guarantees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TO START WITH</a:t>
            </a:r>
            <a:endParaRPr lang="en-US" sz="1300" dirty="0"/>
          </a:p>
        </p:txBody>
      </p:sp>
      <p:sp>
        <p:nvSpPr>
          <p:cNvPr id="3" name="Shape 1"/>
          <p:cNvSpPr/>
          <p:nvPr/>
        </p:nvSpPr>
        <p:spPr>
          <a:xfrm>
            <a:off x="5027981" y="2106016"/>
            <a:ext cx="2800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the Cassation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retry a case?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one Constitution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judgment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judges, who prosecutes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Two courts, one Constitution</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Ordinary and special, by design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ORDINARY OR SPECIAL?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JUDGES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Ordinary magistrates (Art. 102)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vast majority of matters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Special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JUDGES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Council of State, Court of Auditors, military courts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 public accounts, military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103 sets the only exceptions the Constitution allows.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SPECIAL JURISDICTIONS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Council of State, TAR</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Administrative justice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Disputes with public administration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Court of Auditors</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Accounts jurisdiction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 accounts matters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Military courts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Military jurisdiction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Military offenses committed by armed forces members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three levels of judgment</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trial court to the Cassation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CASE'S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83576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instance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Court of merit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Appeal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 instance, court of merit</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Court of legitimacy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47367" y="2106016"/>
            <a:ext cx="3526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factual error be fixed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the Cassation?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Who judges, who prosecutes</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functions, one entrance exam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FUNCTIONS, NOT TWO RANKS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Judging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judges, who decide the case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Security of tenure (Art. 107)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Prosecuting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prosecutors, at every court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 criminal charges (Art. 112)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107 is explicit: magistrates are distinguished only by function.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JUSTICE OF THE PEACE,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replaces the conciliating judge, whose office is abolished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criminal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also rules on minor offenses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judiciary's constitutional guarantees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CONSTITUTION'S GUARANTEES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judicial independence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magistrates' security of tenure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fair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SITS ON THE CSM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Head of State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Chairs the Council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Article 104 of the Constitution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Cassation leadership</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 officio members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Sit on the CSM by virtue of their office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Elected members</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Two-thirds magistrates, one-third Parliament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Serve four-year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Public prosecutors must act once the elements of a crime emerge.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112 of the Constitution requires it: 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required to bring criminal charges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difference between a court of merit and the Cassation?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court of merit weighs the facts, the Cassation checks only whether the law was applied correctly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role with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Cassation hears only civil cases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recaplica.com/en/civics/italian-legal-system/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of the Italian Republic · Italian Ministry of Justice · Court of Cassation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Legal System: How Courts and Judges Are Organized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