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bodies keep the Italian state running, each with its own job: today we look at who they are and what each one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one person or one office: it's five separate bodies, each with a defined job, plus four more that support them without replacing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 calls this system perfect bicameralism because the Chamber and the Senate share identical duties and powers, which is unusual among other countries' parliaments.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passing laws, Parliament keeps watch over the Government for the whole legislature, not only at the confidence vote.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Council of Ministers brings together every minister, with or without portfolio, chaired by the Prime Minister: together they set the Government's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Without the confidence of both chambers the Government cannot stay in office: it is the direct link between Parliament and the executive.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President of the Republic represents national unity and is described as a neutral power, standing outside the usual split between legislative, executive and judicial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acts the President performs, the President is not personally liable: the ministers who countersign them answer for them instead.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None of these three bodies rules on cases in place of the judiciary: they support Parliament and the Government, each with a different job.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Italy set up regional administrative courts, the Council of State became their appeals court, and it is the last word in that area of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textbooks draw this line a bit differently, but the core point holds: only five bodies are a condition for the state to function, and the rest support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bodies of constitutional relevance: the Constitution labels them auxiliary bodies. Second question for the class: who elects the President of the Republic? Parliament in joint session, with regional delegates.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has the concept map, the quiz and the flashcards to review each constitutional body one by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Italy Is Governed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bodies run the state, and what each one does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63323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calls the shots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Italy?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FIVE BODIES, ONE BY 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Parliament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Government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President of the Republic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Judiciary and beyond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Parliament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 the laws, checks the Government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CHAMBERS, PLUS ONE JOINT FORMAT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Chamber of Deputies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duties and powers as the Senate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laws together with the Senate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Senate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duties and powers as the Chamber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laws together with the Chamber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Joint session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chambers sitting as one body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Elects the President of the Republic and other offices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PARLIAMENT DOES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Laws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them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Passes the state's laws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Checks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Government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Directs and checks how the Government acts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Trust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grants and withdraws confidence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Grants confidence to the Government, and can take it away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Government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Sets the country's policy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COUNCIL OF MINISTERS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Cabinet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or without portfolio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or without portfolio, chaired by the Prime Minister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Policy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Government's general line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Council sets it and directs how it gets carried out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CONFIDENCE OF BOTH CHAMBERS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Oath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the President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Confidence vote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both chambers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No-confidence possible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cannot stay in office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President of the Republic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Guarantees national unity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HEAD OF STATE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President of the Republic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Seven-year term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Election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Parliament in joint session, with regional delegates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Appoints the Government, signs laws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Term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 years, Article 85 of the Constitution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PRESIDENT'S POWERS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Names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Prime Minister and ministers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Prime Minister and the ministers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Signs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laws into force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Laws passed by Parliament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Dissolves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Parliament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Both chambers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Judiciary and beyond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rules on cases, who assists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BODIES OF CONSTITUTIONAL RELEVANCE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Council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Independence of the ordinary judiciary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on hiring, transfers, promotions and sanctions for judges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Court of Auditors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Auxiliary body to Parliament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Checks how the public administration is running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CNEL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 and social advisory body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propose legislation on economic and social matters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JUDICIARY AND THE COUNCIL OF STATE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Appeals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Council of State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Top advisory body on administrative law, and its final appeals court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Judges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judiciary rules on cases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judiciary applies the law to individual cases, independently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everything the Constitution mentions is a constitutional body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 Council of the Judiciary, the Court of Auditors, the CNEL and the Council of State 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bodies of constitutional relevance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Constitution labels them auxiliary bodies, apart from the five essential ones.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ESSENTIAL OR AUXILIARY?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Council, Court of Auditors, CNEL, Council of State: how are they classified?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Essential constitutional bodies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Bodies of constitutional relevance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Local government bodies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REVISION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concept map and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recaplica.com/en/civics/italian-government-structure/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Constitutional Court · Chamber of Deputies · Italian Government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Government Structure: Which Bodies Do What — Recap</dc:title>
  <dc:subject>PptxGenJS Presentation</dc:subject>
  <dc:creator>Recaplica</dc:creator>
  <cp:lastModifiedBy>Recaplica</cp:lastModifiedBy>
  <cp:revision>1</cp:revision>
  <dcterms:created xsi:type="dcterms:W3CDTF">2026-09-29T17:01:18Z</dcterms:created>
  <dcterms:modified xsi:type="dcterms:W3CDTF">2026-09-29T17:01:18Z</dcterms:modified>
</cp:coreProperties>
</file>