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text that has governed the Italian Republic since January 1, 1948, 139 articles written by 556 deputies elected on June 2, 1946.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Constituent Assembly did, 556 deputies elected on June 2, 1946, working through the Committee of 75 chaired by Meuccio Ruini.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Article 1 ties sovereignty to the limits the Constitution sets, Article 2 links inviolable rights to duties of political, economic and social solidarity, Article 3 bans distinctions based on sex, race, language, religion, political opinion or personal and social condition.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21 women deputies also worked inside the subcommittees that drafted the constitutional text.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 I covers civil, ethical-social, economic and political relations; Part II covers Parliament, the President of the Republic, the Government, the Judiciary, the regions and constitutional safeguards.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three constitutional laws of 2022 and 2023 all went through exactly this procedure before becoming part of the text.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three laws date to February 11, 2022, November 7, 2022 and September 26, 2023.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January 1, 1948, after Enrico De Nicola signed it into law on December 27, 1947. Second question for the class: how many deputies made up the Constituent Assembly? Answer: 556, elected on June 2, 1946.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covers Articles 4-12 and the story of the Constituent Assembly.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Italian Constitution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Structure and fundamental principles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STARTING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876349" y="2106016"/>
            <a:ext cx="227152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actually wrote Italy's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Constitution?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assembly of 556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founding principles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text is organized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rule built to resist change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OPENING ARTICLES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1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democratic Republic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Founded on labor, sovereignty rests with the people.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2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Inviolable rights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Paired with duties of solidarity.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3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Equality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Equal dignity before the law.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CHECK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21 women helped write the Constitution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Nine Christian Democrats, nine Communists, two Socialists and one from the Common Man's Front —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time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women had sat in an elected Italian assembly.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PARTS COMPARED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 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CONTENT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Rights and duties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ARTICLES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13-54, four Titles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 II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CONTENT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State institutions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ARTICLES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55-139, six Titles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Citizens first, institutions next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CLAUSE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readings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months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Minimum gap between votes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 CLAUSE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Referendum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1/5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chamber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 500,000 voters, or 5 regions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THIRD CLAUSE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Two-thirds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2/3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members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referendum if reached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RECENT UPDATES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amended in 2022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Protects environment, biodiversity, ecosystems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119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amended in 2022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Recognizes the islands' distinct needs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33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amended in 2023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Recognizes the value of sport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 TURN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When did the Italian Constitution take effect?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January 1, 1948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December 27, 1947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December 22, 1947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LEARN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recaplica.com/en/civics/italian-constitution-structure-and-principles/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Italian Government · Chamber of Deputies · Constitutional Court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Italian Constitution: Structure, Principles, and How It Works — Recap</dc:title>
  <dc:subject>PptxGenJS Presentation</dc:subject>
  <dc:creator>Recaplica</dc:creator>
  <cp:lastModifiedBy>Recaplica</cp:lastModifiedBy>
  <cp:revision>1</cp:revision>
  <dcterms:created xsi:type="dcterms:W3CDTF">2026-09-29T17:01:18Z</dcterms:created>
  <dcterms:modified xsi:type="dcterms:W3CDTF">2026-09-29T17:01:18Z</dcterms:modified>
</cp:coreProperties>
</file>