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IMAT is the admission test for international students applying to Medicine and Surgery degrees taught in English in Italy. It's a pen-and-paper exam, separate from the route Italian-language applicants follow. Let's see how it's built, what it covers, and how to register.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a specific test for that: the IMAT, International Medical Admissions Test. It's a single written exam, and it's different from what Italian-language applicants to Medicine have taken since a 2025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University of Pavia's admissions page, the IMAT is a pen-and-paper test of 60 multiple-choice questions, each with five answer options and a single correct one, for a maximum score of 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University of Messina's IMAT information page splits the 60 questions into five areas for the 2026/2027 intake: 4 reading skills and general knowledge, 5 logical reasoning, 23 biology, 15 chemistry, 13 physics and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Candidates get 100 minutes to complete the IMAT; those with a certified learning disorder or a serious illness can request 30% extra time from the university's dedicated office. Registration runs through Universitaly.it.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separate tracks, two separate routes. Italy's domestic applicants moved from a one-day entrance test to the open semester in 2025; the IMAT, for English-language applicants, wasn't touched by that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routes register through Universitaly.it, but they lead candidates through very different processes: a single written test for the IMAT, a semester of coursework and three subject exams for the open semester.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A. The IMAT is a pen-and-paper test of 60 multiple-choice questions, worth a maximum of 90 points. Second question if there's time: true or false, Italian-language applicants to Medicine also sit the IMAT? (False: they follow the open semester instead.)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flashcards, with the full sources listed at the bottom.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Exam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Italy's admission test for English-language Medicine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43964" y="2843632"/>
            <a:ext cx="27252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study Medicine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Italy, in English?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takes the IMAT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format and scoring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subject areas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Timing, registration, and Italy's other route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AT A GLANCE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pen-and-paper, multiple-choice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top achievable score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 options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correct per question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LARGEST SECTIONS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largest single section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second-largest section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 and maths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logic and general knowledge add 5 and 4 more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CLOCK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time allowed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+30%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a certified learning disorder or serious illness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portal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Universitaly.it, for every candidate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isn't Italy's domestic medical-school exam.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a 2025 reform, Italian-language applicants no longer sit an entrance test at all: they follow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semester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run of university coursework that closes with three subject exams.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IMAT stands apart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unchanged, for English-language applicants only.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TRACKS, ONE PORTAL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English-language applicants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written exam, 60 questions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open semester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Italian-language applicants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Coursework, then three subject exams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portal, two different exams.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does the IMAT have, and what's the maximum score?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questions, 90 points maximum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93 questions, 100 points maximum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31 questions, 30 points maximum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recaplica.com/en/civics/imat-exam/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of Pavia · University of Messina · MUR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IMAT Exam: What It Is and How Italy's English-Language Medical Test Works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