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institutions, each with a different job, share the work of running the European Union. The main ones are the Parliament, the European Council, the Council of the EU, the Commission, the Court of Justice, the European Central Bank and the European Court of Auditors.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Parliament alone, and not the European Council. The proposal starts at the Commission, then the Parliament and the Council of the EU negotiate it together over up to three readings.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Council brings together heads of state or government and sets broad political priorities, but it does not legislate. The Council of the European Union brings together national sector ministers and, together with the Parliament, adopts actual legislation.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press mixes them up because the names are nearly identical. The difference decides who is actually writing a given rule: only the second one, alongside the Parliament, holds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Commission plans, drafts and proposes new laws, sometimes at the request of the European Council, the Council of the EU, the Parliament or citizens through a successful European Citizens' Initiative. Its decisions are collective, taken by the College of 27 Commissioners under the principle of collegiality.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1979, MEPs have been elected by direct universal suffrage every five years under proportional representation. In the 2024-2029 term there are 720 of them, fifteen more than the previous term, organised into eight political groups by political affinity rather than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qualified majority requires two conditions together: at least 55% of member states in favour, meaning 15 of 27, representing at least 65% of the EU's total population. A blocking minority needs at least four states against, otherwise the majority is still considered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vast majority of EU laws follow this pattern: the Commission proposes, the Parliament and the Council of the EU negotiate and amend the text over up to three readings, then adopt it together. Neither institution can do it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European Council, made up of heads of state or government. Follow-up question: how many states are needed for a qualified majority at the Council of the EU? At least 15 of 27, representing 65% of the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the official portals of the European Union, the Council, the Parliament, the Commission, the Court of Justice and the European Central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European Union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institutions, who decides what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3270555" y="2843632"/>
            <a:ext cx="13556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writes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European laws?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Councils, not 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proposes the laws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vote that carries the most weight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step by step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Councils, not 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EU's most common mix-up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MOST OF THE CONFUSION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European Council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heads of state and government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political direction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Council of the EU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national ministers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adopts laws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one of the two votes on laws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European Council and the Council of the EU are the same 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separate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European Council sets political direction without legislating, while the Council of the European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votes on laws together with the Parliament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Who proposes the laws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Commission's role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INSTITUTIONS, THREE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Commission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proposes laws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near-exclusive right of initiative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Parliament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elected by citizens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negotiates and approves with the Council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Council of the EU</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ministers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negotiates and approves with the Parliament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PARLIAMENT IN THE 2024-2029 TERM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MEPs</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elected every five years by direct suffrage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political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affinity, not by nationality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represented under degressive proportionality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The vote that carries the most weight</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Qualified majority voting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QUALIFIED MAJORITY AT THE COUNCIL OF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Proposal put to a vote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the Council of the EU</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 of 27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55%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65% of the population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law, step by step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proposal to adoption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EU LAW COMES TO 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Commission proposes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right of initiative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Negotiation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Parliament and Council, up to three readings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Joint adoption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law takes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body sets the EU's overall political direction without voting on laws?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Council of the European Union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European Council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Parliament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EUROPEAN UNION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recaplica.com/en/civics/how-the-european-union-works/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European Union · Council of the EU · European Parliament · European Commission · Court of Justice of the EU · 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European Union Works: Who Really Runs It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