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single national test for entry into health-profession degree programs — nursing, physiotherapy, midwifery and related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fixed answer. The 2024/2025 edition had 80 questions in 120 minutes; by 2026/2027 that was down to 60 in 100 minutes, because a new ministerial decree resets the test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 is shared across all health-profession programs at a given university; candidates list up to three programs during registration, as shown in the University of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2026/2027 scoring: 1.5 points per correct answer, -0.4 for a wrong one, 0 for a blank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remaining 2026/2027 subjects: 5 logical reasoning and problem-solving questions, 4 reading comprehension, for 60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National MUR figures; each university then publishes its own admission notice with places by individual program, as shown in the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pages online mention a generic CISIA TOLC for the health field, but the consortium's official site does not list one among its available TOLC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Mock exams mainly help candidates get used to the time pressure — 100 minutes for 60 questions under the 2026/2027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from the article's quiz. Second question: which three subjects carry the most questions in the 2026/2027 test? Answer: biology, chemistry, physics and math.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 Professions Admission Test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27962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are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health professions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admission 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format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national exam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ADMISSION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Candidates list up to three programs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date for every candidate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Ranked list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Format, time, scoring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five options each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allowed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achievable score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Chemistry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number of questions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Physics &amp; math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combined, third by weight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candidates get 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FOR 2026/2027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39,624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bachelor's places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health-profession degree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master's places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single-cycle programs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There is no dedicated CISIA test for health professions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 doesn't list one for this field: the gateway into nursing, physiotherapy, midwifery and the rest of the group remains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national ministerial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law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Timed practice and targeted review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RESOURCES FOR PREPARING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Practice-test publisher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question sets and workbooks modeled on the ministerial exam.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Timed mock exams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training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Reproduce the real test's question count and time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Core subjects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Targeted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and chemistry remain the subjects with the most questions to review.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CISIA run an official TOLC test for health professions?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many universities use it instead of the ministerial test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admission runs through the single ministerial test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the English-language track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recaplica.com/en/civics/health-professions-admission-test-italy/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University of Florence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Italy's Health Professions Admission Test: How It Works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