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Fast fashion is the production model behind collections that turn over far faster than they used to, with garments built for short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2016 University of Plymouth study measured up to about 729,000 fibers from a 6 kg load of pure acrylic garments.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Global clothing production rose from about 50 billion units in 2000 to over 100 billion in 2015, while the average number of times a garment is worn before being discarded fell 36% over the same period.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2022, average per-person consumption in the EU had climbed to about 19 kg of clothing, footwear and household textiles, per the European Environment Agency using Eurostat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Figures from the University of Plymouth study (Napper and Thompson, 2016, Marine Pollution Bulletin) using a 6 kg wash load for each fabric.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Even so, the heaviest shedding still happens during a garment's first washes, according to the same source.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European Environment Agency describes these figures as recurring estimates rather than tied to a single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2015, per the Ellen MacArthur Foundation, only 13% of textile material entered any form of recycling after use, and less than 1% returned to new garments.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Correct answer, about 19 kg (European Environment Agency, Eurostat data). Second question for the class, which two consumption choices weigh most on that number, based on the Recap?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sources cited are all listed at the bottom of the Recap online, with links to the originals.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Fast Fashion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hidden cost of cheap, fast clothes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WASH, THOUSANDS OF FIBERS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073" y="1737208"/>
            <a:ext cx="327736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microfibers can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single load of synthetic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laundry shed?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fast fashion model works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synthetic fibers shed plastic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those microfibers end up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Choices that actually help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fast fashion model works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Collections on fast-forward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GLOBAL OUTPUT HAS DOUBLED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garments in 2015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the Ellen MacArthur Foundation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garments in 2000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starting point before the doubling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-36%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average garment uses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drop compared with 15 years earlier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 TEXTILE CONSUMPTION PER PERSON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pre-pandemic level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pandemic dip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+13% versus 2019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synthetic fibers shed plastic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Polyester, nylon, acrylic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HIGHEST SHEDDING TESTED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Acrylic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729K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fibers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6 kg wash load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MID-RANGE SHEDDING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Polyester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496K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fibers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6 kg wash load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LOWEST SHEDDING TESTED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Poly-cotton blend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138K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fibers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6 kg wash load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those microfibers end up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not just the washing machine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SETTING THE RECORD STRAIGHT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Fibers break off in the factory and the closet too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European Environment Agency names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industrial manufacturing, wear and disposal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as sources of shedding alongside home washing.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RECURRING ESTIMATE, NOT TIED TO ONE YEAR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200-500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thousand tonnes a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textile microplastics reaching the ocean, global estimate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thousand tonnes a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Europe, equal to 25 grams per person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Choices that actually help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Fewer garments, longer use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SYMBOL IMPLIES, WHAT HAPPENS NEXT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recycling symbol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IMPRESSION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problem is already fixed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ACTION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Just sort it into recycling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2015 numbers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RECOVERED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13% in some form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CLOSED LOOP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 1% into new garments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Textile recycling stays marginal against the volume produced.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did the average EU resident consume in 2022?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About 5 kg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About 19 kg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About 50 kg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breakdown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recaplica.com/en/civics/fast-fashion/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EEA · Ellen MacArthur Foundation · University of Plymouth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Fashion: What It Is and Why It Sheds Microplastics — Recap</dc:title>
  <dc:subject>PptxGenJS Presentation</dc:subject>
  <dc:creator>Recaplica</dc:creator>
  <cp:lastModifiedBy>Recaplica</cp:lastModifiedBy>
  <cp:revision>1</cp:revision>
  <dcterms:created xsi:type="dcterms:W3CDTF">2026-09-29T17:01:17Z</dcterms:created>
  <dcterms:modified xsi:type="dcterms:W3CDTF">2026-09-29T17:01:17Z</dcterms:modified>
</cp:coreProperties>
</file>