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a category of international criminal law that turns up often in the news: crimes against humanity.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an act like murder, extermination, or persecution, committed as part of a widespread or systematic attack against a civilian population: that's Article 7 of the Rome Statute.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legal definition to the constitutional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three of the ten acts listed in Article 7: they become crimes against humanity only when they're part of a widespread or systematic attack against civilians.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closely related but distinct categories: what changes is the requirement attached to the act, not how serious the act itself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a tribunal built for one trial to a permanent Court, with its first conviction in the Lubanga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crimes against humanity are an invention of the International Criminal Court: the category is over half a century older.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text behind our own reading at the end of the Recap: the link between this principle and crimes against humanity.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3 doesn't name crimes against humanity: connecting the two is a reading, not a written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widespread or systematic attack against a civilian population, with knowledge of the attack. Next question: what sets a war crime apart, then?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line with war crimes and the most common myths about the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Crimes Against Humanity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boundaries, and the link to human dignity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crime against humanity?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Rome Statute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 and war crimes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Nuremberg to the ICC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dignity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Rome Statute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widespread-attack requirement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 ACTS UNDER ARTICLE 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Extermination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Destroying a population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Imposing conditions of life calculated to bring about its destruction.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Persecution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Stripping fundamental rights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Severe, intentional deprivation of fundamental rights on political, racial, or religious grounds.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Disappearance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Hiding a detention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 or detention followed by a refusal to acknowledge the deprivation of freedom.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 and war crimes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really tells them apart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civilians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Broad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attack</a:t>
            </a:r>
            <a:endParaRPr lang="en-US" sz="4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Widespread or systematic, against civilians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Aims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 destroy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Against a protected group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War crime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under way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an armed conflict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Nuremberg to the ICC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single trial to a standing treaty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PATH, FROM 1945 TO 2012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Statute enters into force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London Charter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Rome Statute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ICC's first conviction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DIDN'T START WITH THE COURT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Court, there was already Nuremberg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was first set down 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London Charter: the Rome Statute followed in 1998, the International Criminal Court in 2002, half a century later.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dignity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Italy's constitution says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215132" y="1559001"/>
            <a:ext cx="3081985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citizens hold equal social dignity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are equal before the law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CONSTITUTION, ARTICLE 3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DIGNITY IN THE ITALIAN CONSTITUTION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December 27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Italian constitution is promulgated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Equal social dignity, equality before the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act a crime against humanity?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part of a widespread or systematic attack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Happening during wartime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committed by a head of state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recaplica.com/en/civics/crimes-against-humanity/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· USHMM · Treccani · Normattiva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Crimes Against Humanity: Definition and the Link to Human Dignity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