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we're looking at a category of international criminal law that turns up often in the news: crimes against humanity.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an act like murder, extermination, or persecution, committed as part of a widespread or systematic attack against a civilian population: that's Article 7 of the Rome Statute.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stops, from the legal definition to the constitutional principle.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three of the ten acts listed in Article 7: they become crimes against humanity only when they're part of a widespread or systematic attack against civilians.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closely related but distinct categories: what changes is the requirement attached to the act, not how serious the act itself 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a tribunal built for one trial to a permanent Court, with its first conviction in the Lubanga case.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common mistake is thinking crimes against humanity are an invention of the International Criminal Court: the category is over half a century older.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3 doesn't name crimes against humanity: connecting the two is a reading, not a written rule.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a widespread or systematic attack against a civilian population, with knowledge of the attack. Next question: what sets a war crime apart, then?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covers the line with war crimes and the most common myths about the topic.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Crimes Against Humanity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Definition, boundaries, and the link to human dignity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084781" y="2106016"/>
            <a:ext cx="22715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actually counts as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crime against humanity?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WE'RE HEADED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Rome Statute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Genocide and war crimes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Nuremberg to the ICC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Human dignity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SOME ACTS UNDER ARTICLE 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Extermination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Destroying a population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Imposing conditions of life calculated to bring about its destruction.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Persecution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Stripping fundamental rights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Severe, intentional deprivation of fundamental rights on political, racial, or religious grounds.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Disappearance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Hiding a detention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Arrest or detention followed by a refusal to acknowledge the deprivation of freedom.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CATEGORY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Against civilians</a:t>
            </a:r>
            <a:endParaRPr lang="en-US" sz="22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3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Broad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attack</a:t>
            </a:r>
            <a:endParaRPr lang="en-US" sz="43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Widespread or systematic, against civilians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CATEGORY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Genocide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Aims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to destroy</a:t>
            </a:r>
            <a:endParaRPr lang="en-US" sz="39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Against a protected group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CATEGORY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War crime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War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under way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Needs an armed conflict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PATH, FROM 1945 TO 2012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2002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Statute enters into force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London Charter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1998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Rome Statute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ICC's first conviction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 DIDN'T START WITH THE COURT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the Court, there was already Nuremberg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term was first set down in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1945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London Charter: the Rome Statute followed in 1998, the International Criminal Court in 2002, half a century later.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DIGNITY IN THE ITALIAN CONSTITUTION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December 27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Italian constitution is promulgated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Paragraph 1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Equal social dignity, equality before the law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makes an act a crime against humanity?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Being part of a widespread or systematic attack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Happening during wartime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Being committed by a head of state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LEARN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recaplica.com/en/civics/crimes-against-humanity/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· USHMM · Treccani · Normattiva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Crimes Against Humanity: Definition and the Link to Human Dignity — Recap</dc:title>
  <dc:subject>PptxGenJS Presentation</dc:subject>
  <dc:creator>Recaplica</dc:creator>
  <cp:lastModifiedBy>Recaplica</cp:lastModifiedBy>
  <cp:revision>1</cp:revision>
  <dcterms:created xsi:type="dcterms:W3CDTF">2026-09-29T17:01:17Z</dcterms:created>
  <dcterms:modified xsi:type="dcterms:W3CDTF">2026-09-29T17:01:17Z</dcterms:modified>
</cp:coreProperties>
</file>