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a research paper is only as strong as the sources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doubt usually comes from a source grabbed quickly off a search engine, with no check. The CRAAP test gives a practical checklist to answer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CRAAP test isn't a universal scientific method: it grew out of one concrete teaching need and spread from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sciences the primary source is typically the original empirical study in a peer-reviewed journal.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mixes everything together with no labels: checking the individual source is on the student.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curated databases against a broader discovery tool with no labels.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quick checks before a source goes into the bibliography.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no. .edu only shows the site belongs to an educational institution, not that its author is an expert on that specific topic. Follow-up: what would change if the same text were published on a .com domain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the checklist applies to any research task, from a middle-school assignment to a 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Credible Sources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CRAAP test for school and college research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WRITE IT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4308" y="2106016"/>
            <a:ext cx="20284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Would you defend this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 in front of the class?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CRAAP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Primary, secondary, tertiary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Google Scholar isn't enough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cite 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CREATED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 the test was born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Sarah Blakeslee, a librarian at California State University, Chico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course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created for the UNIV 001 course, later spread across schools and universities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OR SECONDARY?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source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original document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sonnet, a historical letter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Secondary source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Analyzes or comments on the original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critical essay about that text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distinction depends on the discipline, not the format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on Google Scholar has been reviewed by other experts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Scholar indexes peer-reviewed articles alongside preprints, theses and conference papers,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labeling them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DISCOVERY TOOL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Mixed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Indexes everything, with no review filter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CURATED DATABASE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Filtered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Flags peer review journal by journal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CURATED DATABASE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of Science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Filtered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kind of filters, different coverage from Scopus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FINAL CHECK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it current enough for the topic?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 they have traceable credentials?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Confirmation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 other independent sources agree?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.edu website about Roman history automatically an authority on the subject?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extension only shows what kind of institution owns the site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has a lot of images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CRAAP method, with examples and a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recaplica.com/en/civics/credible-sources-for-research/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Chico State Today · Illinois State University · Purdue OWL · CASRAI · Cornell University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Credible Sources for Research: the CRAAP Test, Step by Step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