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both the activity of running public affairs and the bodies that carry it out, per the Treccani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ministries in the capital: the civil service also includes public bodies, independent authorities and local government such as regions, provinces and municipalities.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ministries, administrative agencies, public bodies, independent administrative authorities, state-owned enterprises and local government (regions, provinces, municipalities).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Treccani's Enciclopedia del XXI Secolo, ministerial bodies are state organs without their own legal personality, while public bodies are autonomous public legal persons.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118, paragraph 1, of the Constitution gives administrative functions to municipalities, unless they need to be assigned to provinces, metropolitan cities, regions or the state to ensure unified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97, paragraph 2, of the Constitution ties the organization of public offices to two principles, sound administration and impartiality: they apply to every public body, not only ministries.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ISTAT's permanent census of public institutions, referring to 2022, counted 12,776 active institutions and 3,441,200 employees in the strict sense, out of 3,656,268 total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competitive exam for civil service jobs is a principle written into Article 97 of the Constitution, which every public body must follow except for the exceptions the law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Article 97, paragraph 4. Second question: do ministerial bodies have their own legal personality, separate from the state's? No, per Treccani they don't; public bodies are the ones that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the activity and the bodies that carry it out, together: ministries, public bodies, independent authorities and local government, guided by the constitutional principles of sound administration and impartiality.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Civil Service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works in Italy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36467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runs the public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services you use every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civil service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Italy's civil service is structured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and indirect administration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constitutional principles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civil service is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Activity and bodies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PART OF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Ministries &amp; agencies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state bodies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without their own legal personality.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bodies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legal persons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Have their own legal personality, separate from the state.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Regions &amp; towns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Local government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bodies with their own statutes and functions, Article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Italy's civil service is structured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Subsidiarity, Article 118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BEING THE CIVIL SERVICE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administration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e.g. ministries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None, it is the state itself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administration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public bodies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Own, separate from the state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public function, carried out by different legal subjects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SUBSIDIARITY, IN PRACTICE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Municipalities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the functions first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Provinces and metropolitan cities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unified action is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Regions and the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resort, if still needed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constitutional principles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 97 and 98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053031" y="1559001"/>
            <a:ext cx="336966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…so that sound administration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impartiality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ensured.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CONSTITUTION, ARTICLE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INSTITUTIONS,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public institutions counted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public employees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does, in practice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Ministry for the Civil Service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97 of the Constitution requires a competitive exam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get a job in the civil service, applicants go through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competitive public exam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except where the law provides otherwise: Article 97, paragraph 4, sets the rule.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article of the Italian Constitution requires a competitive exam for civil service jobs?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recaplica.com/en/civics/civil-service/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 · Treccani · Ministry for the Civil Service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Service: What It Is and How It Works in Italy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