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civil service is both the activity of running public affairs and the bodies that carry it out, per the Treccani encyclopedia.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just ministries in the capital: the civil service also includes public bodies, independent authorities and local government such as regions, provinces and municipalities.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lists ministries, administrative agencies, public bodies, independent administrative authorities, state-owned enterprises and local government (regions, provinces, municipalities).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Treccani's Enciclopedia del XXI Secolo, ministerial bodies are state organs without their own legal personality, while public bodies are autonomous public legal persons.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97, paragraph 2, of the Constitution ties the organization of public offices to two principles, sound administration and impartiality: they apply to every public body, not only ministries.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ISTAT's permanent census of public institutions, referring to 2022, counted 12,776 active institutions and 3,441,200 employees in the strict sense, out of 3,656,268 total personnel.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competitive exam for civil service jobs is a principle written into Article 97 of the Constitution, which every public body must follow except for the exceptions the law itself sets.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Article 97, paragraph 4. Second question: do ministerial bodies have their own legal personality, separate from the state's? No, per Treccani they don't; public bodies are the ones that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civil service is the activity and the bodies that carry it out, together: ministries, public bodies, independent authorities and local government, guided by the constitutional principles of sound administration and impartiality.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Civil Service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it works in Italy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36467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runs the public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services you use every day?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civil service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Italy's civil service is structured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 and indirect administration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constitutional principles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PART OF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Ministries &amp; agencies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state bodies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organs, without their own legal personality.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Public bodies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Autonomous legal persons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Have their own legal personality, separate from the state.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Regions &amp; towns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Local government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Autonomous bodies with their own statutes and functions, Article 114.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OF BEING THE CIVIL SERVICE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 administration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organs, e.g. ministries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PERSONALITY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None, it is the state itself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Indirect administration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Autonomous public bodies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PERSONALITY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Own, separate from the state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public function, carried out by different legal subjects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2053031" y="1559001"/>
            <a:ext cx="3369666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…so that sound administration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impartiality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 ensured.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CONSTITUTION, ARTICLE 97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PUBLIC INSTITUTIONS, IN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12,776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public institutions counted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Source: ISTAT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3.44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public employees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Source: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MOST 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97 of the Constitution requires a competitive exam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get a job in the civil service, applicants go through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competitive public exam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except where the law provides otherwise: Article 97, paragraph 4, sets the rule.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article of the Italian Constitution requires a competitive exam for civil service jobs?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Article 98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Article 114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Article 97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recaplica.com/en/civics/civil-service/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 · Treccani · Ministry for the Civil Service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Service: What It Is and How It Works in Italy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