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deck walks through the four roles that split Carabinieri personnel, from the lowest rank to the highest.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four: Officers, Inspectors, Supervisors, and Corporals and Privates, set by Legislative Decree 297 of 2000.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Inspectors group the marshals and, at the top, the lieutenants: the Carica Speciale (C.S.) marks the highest rank in the 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2000 decree the top of the Inspector role was called "maresciallo aiutante sostituto ufficiale di pubblica sicurezza"; today the corps' own website lists the same post as Luogotenente C.S. The four-role structure has stayed the one set in 2000.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Officers split into three bands: junior (Sottotenente, Tenente, Capitano), senior (Maggiore, Tenente Colonnello, Colonnello), and general (Generale di Brigata, di Divisione, di Corpo d'Armata).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Sottotenente to Generale di Corpo d'Armata, the Officer role closes out the hierarchy.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mix-up among readers: Brigadiere is a well-known rank, but not the highest one in the category that includes the marshals.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Inspectors. Second question for the room: what's the lowest rank in the entire Carabinieri hierarchy? Carabiniere, in the Corporals and Privates 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has the table with every rank, role by role, plus the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Carabinieri Ranks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corps' full hierarchy, role by role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2106016"/>
            <a:ext cx="145399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roles split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Carabinieri personnel?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Corporals and Privates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Supervisors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Inspectors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Officers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INSPECTOR ROLE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marshal ranks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Maresciallo to Maresciallo Maggiore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lieutenant levels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Luogotenente and Luogotenente C.S., the top of the role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NAME THAT CHANGED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2000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 OF THE INSPECTOR ROLE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different name than today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BASIS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Legislative Decree 297/2000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Today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 OF THE INSPECTOR ROLE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Luogotenente C.S.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BASIS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2000 law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 shifted over time; the structure underneath it didn't.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OFFICER ROLE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junior, senior, general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Sottotenente to Generale di Corpo d'Armata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OFFICER LADDER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Sottotenente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Junior officers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Colonnello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Senior officers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Generale di Corpo d'Armata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 of the corps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Brigadiere isn't the top NCO-style rank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Brigadiere sits in the Supervisor role. The highest rank grouping the marshals 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Luogotenente C.S.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 a different role altogether: Inspectors.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role does the rank of Maresciallo belong 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Supervisors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Inspectors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Officers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recaplica.com/en/civics/carabinieri-ranks/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Carabinieri.it · Gazzetta Ufficiale, D.Lgs. 297/2000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Carabinieri Ranks: The Four-Role Hierarchy of the Corps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