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is Italy's public-sector collective bargaining agency: the starting point for this whole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administration decides it alone: ARAN, a public technical agency, negotiates the collective contract on behalf of every public administration, following a mandate it receives from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ARAN was set up in 1993 as a technical agency under public law, with organisational, managerial and financial autonomy; its role was later confirmed by Legislative Decrees 165 of 2001 and 150 of 2009.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Legislative Decree 165/2001 sets out the President and the Steering and Control Board as ARAN's bodies; ARAN's own website also lists a Board of Auditors among its governing bodies.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administrations direct ARAN through sector committees; the government assesses the financial sustainability of the mandate; ARAN negotiates; and finally the Court of Auditors certifies the resulting contract's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step that makes ARAN a negotiator rather than the final decision-maker: the contract it signs still depends on the Court of Auditors' sustainability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share a name by coincidence, nothing more: ARAN Cucine is an unrelated private company, and has nothing to do with the public agency this Recap describes.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second one: ARAN negotiates, but its mandate comes from public administrations through sector committees, and the resulting contract has to pass the Court of Auditors' check before it becomes operative. Second question for the class: why is a check by the Court of Auditors needed after the contract is signed, and not only before the negotiation starts?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ARAN's internal structure and the detail of its five bargaining sectors.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ARAN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agency that negotiates Italy's public-sector contracts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a:t>
            </a:r>
            <a:endParaRPr lang="en-US" sz="1300" dirty="0"/>
          </a:p>
        </p:txBody>
      </p:sp>
      <p:sp>
        <p:nvSpPr>
          <p:cNvPr id="3" name="Shape 1"/>
          <p:cNvSpPr/>
          <p:nvPr/>
        </p:nvSpPr>
        <p:spPr>
          <a:xfrm>
            <a:off x="5171034" y="1737208"/>
            <a:ext cx="177921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the salary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public-school teacher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city hall clerk?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GOING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ARAN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gives it its mandate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 is made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TECHNICAL AGENCY SINCE 1993</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established</a:t>
            </a:r>
            <a:pPr indent="0" marL="0">
              <a:lnSpc>
                <a:spcPct val="120000"/>
              </a:lnSpc>
              <a:buNone/>
            </a:pPr>
            <a:r>
              <a:rPr lang="en-US" sz="1500" dirty="0">
                <a:solidFill>
                  <a:schemeClr val="tx2"/>
                </a:solidFill>
                <a:latin typeface="+mn-lt" pitchFamily="34" charset="0"/>
                <a:ea typeface="+mn-lt" pitchFamily="34" charset="-122"/>
                <a:cs typeface="+mn-lt" pitchFamily="34" charset="-120"/>
              </a:rPr>
              <a:t>: by Legislative Decree 29 of 1993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internal departments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Bargaining 1, Bargaining 2, Studies Resources and Services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BODIES LISTED ON ARAN'S WEBSITE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President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Appointed by decree, serves four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Chosen from experts in labour economics, labour law, personnel policy and corporate strategy.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Steering &amp; Control</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Four experts plus the President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Decides by majority vote and coordinates the agency's bargaining strategy.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The Board of Auditors</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financial oversight body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Listed among ARAN's bodies on the agency's official website.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MANDATE TO CONTRACT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Government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Reviews financial sustainability within twenty days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Sector committees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Set the mandate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Negotiates the contract</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Court of Auditors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Certifies the costs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ARAN contract waits for the Court of Auditors' green light.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Court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fifteen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certify that the costs fit within public budgets; if it does not rule in time, the certification counts as positive. If the certification is negative, negotiations reopen.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ARANS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ARAN Cucine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kitchen-furniture brand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private company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ARAN, the agency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public bargaining agency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Public administrations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This Recap is about the public agency, not the kitchen brand.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Does ARAN alone decide how much public employees' pay goes 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it decides everything on its own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negotiates within limits set by sector committees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President of the Republic decides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recaplica.com/en/civics/aran-italian-public-sector-contracts/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ARAN · Gazzetta Ufficiale, Legislative Decree 165/2001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ARAN, Italy's public-sector collective bargaining agency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